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ukadeti.ru/skazki/dokuchny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939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74787" y="1916832"/>
            <a:ext cx="5394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tx2"/>
                </a:solidFill>
                <a:effectLst/>
              </a:rPr>
              <a:t>Докучные сказки</a:t>
            </a:r>
            <a:endParaRPr lang="ru-RU" sz="54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6914" y="4365103"/>
            <a:ext cx="418229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 воспитатель</a:t>
            </a:r>
          </a:p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Бородина А.И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60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" y="16722"/>
            <a:ext cx="9203669" cy="6850743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1628800"/>
            <a:ext cx="490582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Жили-дружили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и </a:t>
            </a:r>
            <a:r>
              <a:rPr lang="ru-RU" sz="24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Воркот</a:t>
            </a: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 они с одного стола,</a:t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окошко глядели с одного угла,</a:t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Гулять уходили с одного крыльца. . .</a:t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послушать ли сказочку опять с конца?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150" y="2812143"/>
            <a:ext cx="4069763" cy="30080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75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83" y="23349"/>
            <a:ext cx="9181528" cy="688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624736" cy="12289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докучная сказка?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700808"/>
            <a:ext cx="6491065" cy="431074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Докучная сказка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жанр устного народного творчества, название которого произошло от слова «докука», что значит надоедливая просьба.</a:t>
            </a: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Докучная сказка начинается как обычная сказка, но неожиданно заканчивается или не заканчивается вообще. В такой сказке много раз, а то и бесконечно, может повторяться один и тот же фрагмент текста. Докучная сказка похожа на цепь с большим количеством повторяющихся звеньев. Количество этих звеньев зависит и от рассказчика или от слушателя.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Докучные сказки занимали особое место в детском фольклоре. Приготовляющимся к слушанию длинной и увлекательной сказки ребятишкам рассказчица вдруг произносит</a:t>
            </a:r>
            <a:r>
              <a:rPr lang="ru-RU" sz="8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Жили-были два гуся,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сказка вся!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100" dirty="0">
                <a:solidFill>
                  <a:prstClr val="black"/>
                </a:solidFill>
              </a:rPr>
              <a:t/>
            </a:r>
            <a:br>
              <a:rPr lang="ru-RU" sz="2100" dirty="0">
                <a:solidFill>
                  <a:prstClr val="black"/>
                </a:solidFill>
              </a:rPr>
            </a:br>
            <a:endParaRPr lang="ru-RU" sz="21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4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" y="18524"/>
            <a:ext cx="9113576" cy="6840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68195" y="1516067"/>
            <a:ext cx="432048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ли тебе сказку про белого бычка?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Скажи.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Ты скажи, да я скажи, да сказать ли тебе сказку про белого бычка?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Скажи.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Ты скажи, да я скажи, да чего у нас будет, да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докуль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будет! Сказать ли тебе сказку про белого бычка?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r="15080" b="10582"/>
          <a:stretch/>
        </p:blipFill>
        <p:spPr>
          <a:xfrm>
            <a:off x="4107016" y="2844800"/>
            <a:ext cx="4806168" cy="3403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6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7" y="8692"/>
            <a:ext cx="9151257" cy="6855619"/>
          </a:xfrm>
        </p:spPr>
      </p:pic>
      <p:sp>
        <p:nvSpPr>
          <p:cNvPr id="5" name="Прямоугольник 4"/>
          <p:cNvSpPr/>
          <p:nvPr/>
        </p:nvSpPr>
        <p:spPr>
          <a:xfrm>
            <a:off x="595086" y="1556792"/>
            <a:ext cx="35266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карась,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сказка началась.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Жили-были два налима,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половина.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были три гуся,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сказка вся.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9047" r="54464" b="4524"/>
          <a:stretch/>
        </p:blipFill>
        <p:spPr>
          <a:xfrm>
            <a:off x="4499992" y="1144401"/>
            <a:ext cx="3552669" cy="5441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779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" y="0"/>
            <a:ext cx="9139944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827584" y="1471961"/>
            <a:ext cx="35850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Встал медведь на колоду –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Бултых в воду!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он в воде мок, мок,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он в воде кис, кис,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Вымок, выкис,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Вылез, высох.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Встал медведь на колоду…</a:t>
            </a:r>
          </a:p>
          <a:p>
            <a:r>
              <a:rPr lang="ru-RU" dirty="0">
                <a:solidFill>
                  <a:srgbClr val="909090"/>
                </a:solidFill>
                <a:latin typeface="Open Sans"/>
                <a:hlinkClick r:id="rId3"/>
              </a:rPr>
              <a:t/>
            </a:r>
            <a:br>
              <a:rPr lang="ru-RU" dirty="0">
                <a:solidFill>
                  <a:srgbClr val="909090"/>
                </a:solidFill>
                <a:latin typeface="Open Sans"/>
                <a:hlinkClick r:id="rId3"/>
              </a:rPr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67" b="95000" l="3542" r="64167">
                        <a14:foregroundMark x1="51563" y1="49306" x2="48125" y2="481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67" t="10924" r="49486" b="10924"/>
          <a:stretch/>
        </p:blipFill>
        <p:spPr>
          <a:xfrm>
            <a:off x="4937111" y="1559046"/>
            <a:ext cx="3367314" cy="45429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333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" y="0"/>
            <a:ext cx="9138354" cy="6905036"/>
          </a:xfrm>
        </p:spPr>
      </p:pic>
      <p:sp>
        <p:nvSpPr>
          <p:cNvPr id="5" name="Прямоугольник 4"/>
          <p:cNvSpPr/>
          <p:nvPr/>
        </p:nvSpPr>
        <p:spPr>
          <a:xfrm>
            <a:off x="936172" y="1143951"/>
            <a:ext cx="347617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старичок. Поехал на мельницу намолоть муки...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Ну, вот поманил, а не рассказываешь!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Кабы доехал, рассказал, а он, может, неделю проедет!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0" t="7307" r="5120" b="8640"/>
          <a:stretch/>
        </p:blipFill>
        <p:spPr>
          <a:xfrm>
            <a:off x="5341257" y="2091479"/>
            <a:ext cx="3281219" cy="4352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18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9" y="44697"/>
            <a:ext cx="9139403" cy="6876707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4785072" cy="6012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тобой шли?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Шли!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Сапог нашли?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Нашли!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тебе его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взял?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Взял!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где же он?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Кто?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 не кто, а что!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Сапог!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Какой?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Ну такой! Мы с тобой шли?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Шли!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Сапог нашли?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Нашли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дал?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Дал!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14" b="93966" l="10000" r="91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81" y="2060848"/>
            <a:ext cx="5868144" cy="378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86"/>
            <a:ext cx="9144000" cy="6879771"/>
          </a:xfrm>
        </p:spPr>
      </p:pic>
      <p:sp>
        <p:nvSpPr>
          <p:cNvPr id="5" name="Прямоугольник 4"/>
          <p:cNvSpPr/>
          <p:nvPr/>
        </p:nvSpPr>
        <p:spPr>
          <a:xfrm>
            <a:off x="399143" y="1149368"/>
            <a:ext cx="43742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горушке — избушка,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Живёт в ней старушка.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на печи,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Жуёт калачи.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она встала,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 печи мочалу достала. . 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 у старушки мочала!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начать ли сказку с начала?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708" y="1160321"/>
            <a:ext cx="3766143" cy="4655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07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32" y="-99803"/>
            <a:ext cx="9160432" cy="6957803"/>
          </a:xfrm>
        </p:spPr>
      </p:pic>
      <p:sp>
        <p:nvSpPr>
          <p:cNvPr id="5" name="Прямоугольник 4"/>
          <p:cNvSpPr/>
          <p:nvPr/>
        </p:nvSpPr>
        <p:spPr>
          <a:xfrm>
            <a:off x="395537" y="332655"/>
            <a:ext cx="61206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Рассказать тебе сказочку про сову?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Расскажи!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Хорошо! Слушай, да не перебивай!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Летела сова 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спела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полетела.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весёлая 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она летела, летела,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берёзку села,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Хвостиком повертела,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сторонам поглядела,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летела, летела,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берёзку села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Хвостиком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вертела, поглядела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спела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полетела…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Сказывать ли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 ?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45" b="89899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56" r="44286"/>
          <a:stretch/>
        </p:blipFill>
        <p:spPr>
          <a:xfrm>
            <a:off x="5436096" y="1844824"/>
            <a:ext cx="4245429" cy="318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906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206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Что такое докучная сказка?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10</cp:revision>
  <dcterms:created xsi:type="dcterms:W3CDTF">2020-05-21T04:57:28Z</dcterms:created>
  <dcterms:modified xsi:type="dcterms:W3CDTF">2020-05-21T22:42:20Z</dcterms:modified>
</cp:coreProperties>
</file>