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73" r:id="rId8"/>
    <p:sldId id="298" r:id="rId9"/>
    <p:sldId id="301" r:id="rId10"/>
    <p:sldId id="304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E2EDB-6046-4629-9073-53ABEC4275A6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4F779-939A-419C-ABF9-35D107CC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Экологически чистый продукт – домашнее сливочное масло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080720" cy="8640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</a:t>
            </a:r>
            <a:r>
              <a:rPr lang="ru-RU" sz="2400" dirty="0" smtClean="0">
                <a:solidFill>
                  <a:schemeClr val="tx1"/>
                </a:solidFill>
              </a:rPr>
              <a:t>Выполнила: </a:t>
            </a:r>
            <a:r>
              <a:rPr lang="ru-RU" sz="2400" dirty="0" err="1" smtClean="0">
                <a:solidFill>
                  <a:schemeClr val="tx1"/>
                </a:solidFill>
              </a:rPr>
              <a:t>Бильман</a:t>
            </a:r>
            <a:r>
              <a:rPr lang="ru-RU" sz="2400" dirty="0" smtClean="0">
                <a:solidFill>
                  <a:schemeClr val="tx1"/>
                </a:solidFill>
              </a:rPr>
              <a:t> Вероника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Руководитель: </a:t>
            </a:r>
            <a:r>
              <a:rPr lang="ru-RU" sz="2400" dirty="0" err="1" smtClean="0">
                <a:solidFill>
                  <a:schemeClr val="tx1"/>
                </a:solidFill>
              </a:rPr>
              <a:t>Засько</a:t>
            </a:r>
            <a:r>
              <a:rPr lang="ru-RU" sz="2400" dirty="0" smtClean="0">
                <a:solidFill>
                  <a:schemeClr val="tx1"/>
                </a:solidFill>
              </a:rPr>
              <a:t> Е.В.</a:t>
            </a:r>
          </a:p>
          <a:p>
            <a:endParaRPr lang="ru-RU" dirty="0"/>
          </a:p>
        </p:txBody>
      </p:sp>
      <p:pic>
        <p:nvPicPr>
          <p:cNvPr id="1026" name="Picture 2" descr="C:\Users\Екатерина\Desktop\Фотографии с телефона\2017-03-03 13.28.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784887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tx2">
                    <a:lumMod val="75000"/>
                  </a:schemeClr>
                </a:solidFill>
              </a:rPr>
              <a:t>Гипотеза</a:t>
            </a:r>
            <a:r>
              <a:rPr lang="ru-RU" sz="3600" dirty="0" smtClean="0"/>
              <a:t>: мне удалось научиться делать сливочное масло в домашних условиях</a:t>
            </a:r>
            <a:endParaRPr lang="ru-RU" sz="3600" dirty="0"/>
          </a:p>
        </p:txBody>
      </p:sp>
      <p:pic>
        <p:nvPicPr>
          <p:cNvPr id="4" name="Picture 2" descr="C:\Users\Екатерина\Desktop\Фотографии с телефона\2017-03-03 13.28.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352929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Домашнее сливочное масло – натуральный, экологически чистый продукт !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Екатерина\Downloads\1455351919110921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052736"/>
            <a:ext cx="4392488" cy="5233764"/>
          </a:xfrm>
          <a:prstGeom prst="rect">
            <a:avLst/>
          </a:prstGeom>
          <a:noFill/>
        </p:spPr>
      </p:pic>
      <p:pic>
        <p:nvPicPr>
          <p:cNvPr id="3" name="Picture 2" descr="C:\Users\Екатерина\Pictures\коровник\2016-05-16 10.24.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4032448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Цель проекта: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  </a:t>
            </a:r>
            <a:r>
              <a:rPr lang="ru-RU" dirty="0" smtClean="0"/>
              <a:t>изучить полезные свойства сливочного масла и процесс производства  масла в домашних условиях.</a:t>
            </a:r>
          </a:p>
          <a:p>
            <a:endParaRPr lang="ru-RU" dirty="0"/>
          </a:p>
        </p:txBody>
      </p:sp>
      <p:pic>
        <p:nvPicPr>
          <p:cNvPr id="1026" name="Picture 2" descr="C:\Users\Екатерина\Downloads\3556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348880"/>
            <a:ext cx="734481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Задачи проекта: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ru-RU" sz="2400" dirty="0" smtClean="0"/>
              <a:t>проанализировать имеющуюся литературу о сливочном масле (история продукта, его полезные или вредные свойства для организма, правила употребления);</a:t>
            </a:r>
          </a:p>
          <a:p>
            <a:r>
              <a:rPr lang="ru-RU" sz="2400" dirty="0" smtClean="0"/>
              <a:t>приготовить сливочное масло в домашних условиях.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Екатерина\Downloads\01f0f6bb72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8208912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Объект исследования: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           домашнее сливочное масло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/>
                </a:solidFill>
              </a:rPr>
              <a:t>                 Предмет исследования:</a:t>
            </a:r>
          </a:p>
          <a:p>
            <a:pPr>
              <a:buNone/>
            </a:pPr>
            <a:r>
              <a:rPr lang="ru-RU" sz="2800" i="1" dirty="0" smtClean="0"/>
              <a:t>     значимость сливочного масла для органи</a:t>
            </a:r>
            <a:r>
              <a:rPr lang="ru-RU" sz="2800" dirty="0" smtClean="0"/>
              <a:t>зма человека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2800" i="1" dirty="0" smtClean="0"/>
              <a:t>         </a:t>
            </a:r>
            <a:endParaRPr lang="ru-RU" sz="2800" i="1" dirty="0"/>
          </a:p>
        </p:txBody>
      </p:sp>
      <p:pic>
        <p:nvPicPr>
          <p:cNvPr id="3074" name="Picture 2" descr="C:\Users\Екатерина\Downloads\e9d9dc1d3bd7f8226843bbd616c7e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2636912"/>
            <a:ext cx="8369300" cy="3928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Гипотеза: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я предполагаю, что  смогу научиться  делать домашнее сливочное масло.</a:t>
            </a:r>
          </a:p>
          <a:p>
            <a:endParaRPr lang="ru-RU" dirty="0"/>
          </a:p>
        </p:txBody>
      </p:sp>
      <p:pic>
        <p:nvPicPr>
          <p:cNvPr id="4099" name="Picture 3" descr="C:\Users\Екатерина\Downloads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828092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Актуальность:</a:t>
            </a:r>
            <a:endParaRPr lang="ru-RU" sz="4800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производство сливочного масла сложный процесс. При ручном сбивании сливок, масло получается более высокого качества, но этот метод малопроизводителен для промышленности.  Люди, которые проживают в </a:t>
            </a:r>
            <a:r>
              <a:rPr lang="ru-RU" dirty="0" err="1" smtClean="0"/>
              <a:t>cельской</a:t>
            </a:r>
            <a:r>
              <a:rPr lang="ru-RU" dirty="0" smtClean="0"/>
              <a:t> местности, делают домашнее масло именно таким способом, потому что в нем сохраняются все полезные свойства для организма, и нет вредных консервантов, в отличие от заводского.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Екатерина\Desktop\фотки Вероники\0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Екатерина\Pictures\коровник\2016-05-16 09.54.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7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Заключение: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На Руси сливочное масло готовили качественное без примесей и добавок</a:t>
            </a:r>
            <a:endParaRPr lang="ru-RU" dirty="0"/>
          </a:p>
        </p:txBody>
      </p:sp>
      <p:pic>
        <p:nvPicPr>
          <p:cNvPr id="14338" name="Picture 2" descr="C:\Users\Екатерина\Downloads\масло 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632848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129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Экологически чистый продукт – домашнее сливочное масло</vt:lpstr>
      <vt:lpstr>Цель проекта:</vt:lpstr>
      <vt:lpstr>Задачи проекта:</vt:lpstr>
      <vt:lpstr>Объект исследования:</vt:lpstr>
      <vt:lpstr>Гипотеза:</vt:lpstr>
      <vt:lpstr>Актуальность:</vt:lpstr>
      <vt:lpstr>Слайд 7</vt:lpstr>
      <vt:lpstr>Слайд 8</vt:lpstr>
      <vt:lpstr>Заключение:</vt:lpstr>
      <vt:lpstr>Гипотеза: мне удалось научиться делать сливочное масло в домашних условиях</vt:lpstr>
      <vt:lpstr>Домашнее сливочное масло – натуральный, экологически чистый продукт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 чистый продукт – домашнее сливочное масло</dc:title>
  <dc:creator>Екатерина</dc:creator>
  <cp:lastModifiedBy>Екатерина</cp:lastModifiedBy>
  <cp:revision>50</cp:revision>
  <dcterms:created xsi:type="dcterms:W3CDTF">2017-03-10T19:05:06Z</dcterms:created>
  <dcterms:modified xsi:type="dcterms:W3CDTF">2020-08-03T12:56:49Z</dcterms:modified>
</cp:coreProperties>
</file>