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70" r:id="rId2"/>
    <p:sldId id="284" r:id="rId3"/>
    <p:sldId id="288" r:id="rId4"/>
    <p:sldId id="290" r:id="rId5"/>
    <p:sldId id="287" r:id="rId6"/>
    <p:sldId id="291" r:id="rId7"/>
    <p:sldId id="293" r:id="rId8"/>
    <p:sldId id="294" r:id="rId9"/>
    <p:sldId id="295" r:id="rId10"/>
    <p:sldId id="296" r:id="rId11"/>
    <p:sldId id="297" r:id="rId12"/>
    <p:sldId id="299" r:id="rId13"/>
    <p:sldId id="298" r:id="rId14"/>
    <p:sldId id="301" r:id="rId15"/>
    <p:sldId id="302" r:id="rId16"/>
    <p:sldId id="30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9D868E-F2AA-457A-A878-DD0CFD1F7F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863881-B6A9-4A54-9A9D-861D2D5D9F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065A47-A7D0-422A-AEC3-08E53078CB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685AE0-616F-4C07-B428-EFFD91CFB1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01F1DC-B311-4134-8C61-A577BEE981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180583-9BEB-443D-B807-EA7EBB7D61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69F181-E2A8-419C-A7FF-098CD56BFD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57FE0A-DDDB-49E3-846E-5F8B46C693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37C42E-BBBF-4B8D-B172-49C1215E4D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509C60-C37C-494C-BA1B-77FF5DAE4D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F6B302-435E-44B8-8F65-321731C232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543D4EC6-B3CE-42FA-BA3D-7EF24BA7D6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5.jpeg"/><Relationship Id="rId7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4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.jpeg"/><Relationship Id="rId4" Type="http://schemas.openxmlformats.org/officeDocument/2006/relationships/hyperlink" Target="https://youtu.be/pvOz8DVvUr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plastilin-v-vedre-s-form-11-cv-220g-12s784-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419872" y="5031732"/>
            <a:ext cx="2808312" cy="1826268"/>
          </a:xfrm>
          <a:prstGeom prst="rect">
            <a:avLst/>
          </a:prstGeom>
        </p:spPr>
      </p:pic>
      <p:pic>
        <p:nvPicPr>
          <p:cNvPr id="17" name="Рисунок 16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 flipV="1">
            <a:off x="4459424" y="-103448"/>
            <a:ext cx="4581126" cy="4788025"/>
          </a:xfrm>
          <a:prstGeom prst="rect">
            <a:avLst/>
          </a:prstGeom>
        </p:spPr>
      </p:pic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2411760" y="1268760"/>
            <a:ext cx="424847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ГОРОДЕЦКАЯ</a:t>
            </a:r>
          </a:p>
        </p:txBody>
      </p:sp>
      <p:sp>
        <p:nvSpPr>
          <p:cNvPr id="3078" name="WordArt 7"/>
          <p:cNvSpPr>
            <a:spLocks noChangeArrowheads="1" noChangeShapeType="1" noTextEdit="1"/>
          </p:cNvSpPr>
          <p:nvPr/>
        </p:nvSpPr>
        <p:spPr bwMode="auto">
          <a:xfrm>
            <a:off x="3059832" y="2276872"/>
            <a:ext cx="374441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РОСПИСЬ</a:t>
            </a:r>
          </a:p>
        </p:txBody>
      </p:sp>
      <p:sp>
        <p:nvSpPr>
          <p:cNvPr id="3083" name="WordArt 14"/>
          <p:cNvSpPr>
            <a:spLocks noChangeArrowheads="1" noChangeShapeType="1" noTextEdit="1"/>
          </p:cNvSpPr>
          <p:nvPr/>
        </p:nvSpPr>
        <p:spPr bwMode="auto">
          <a:xfrm>
            <a:off x="3923928" y="3140968"/>
            <a:ext cx="388843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 err="1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Пластилинография</a:t>
            </a:r>
            <a:r>
              <a:rPr lang="ru-RU" sz="3600" kern="10" spc="72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ru-RU" sz="3600" kern="10" spc="720" dirty="0">
              <a:ln w="9525">
                <a:noFill/>
                <a:round/>
                <a:headEnd/>
                <a:tailEnd/>
              </a:ln>
              <a:solidFill>
                <a:schemeClr val="accent2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4" name="Text Box 15"/>
          <p:cNvSpPr txBox="1">
            <a:spLocks noChangeArrowheads="1"/>
          </p:cNvSpPr>
          <p:nvPr/>
        </p:nvSpPr>
        <p:spPr bwMode="auto">
          <a:xfrm>
            <a:off x="6516216" y="6309320"/>
            <a:ext cx="23042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Москва 2020г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24128" y="4581128"/>
            <a:ext cx="319337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Педагог: </a:t>
            </a:r>
          </a:p>
          <a:p>
            <a:pPr algn="r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Титова Елена Васильевна</a:t>
            </a:r>
          </a:p>
          <a:p>
            <a:pPr algn="r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Школа 1381 </a:t>
            </a:r>
          </a:p>
          <a:p>
            <a:pPr algn="r">
              <a:lnSpc>
                <a:spcPct val="150000"/>
              </a:lnSpc>
            </a:pP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22" name="Рисунок 21" descr="IMG-20200617-WA00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115616" y="2996952"/>
            <a:ext cx="237626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6309193" y="4068071"/>
            <a:ext cx="2214247" cy="2952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624" y="188640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Волшебная палочка.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+mn-lt"/>
              </a:rPr>
              <a:t>Чеснокодавилка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используется  для получения  из пластилина много тонких колбасок, которые мы применим для волос барыни и кавалер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3587142" y="2397636"/>
            <a:ext cx="2299757" cy="3066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P00531-13511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187624" y="1772815"/>
            <a:ext cx="2520280" cy="2069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5616" y="188640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Подмалёвок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цветов и листьев.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Заполняем основными цветами оставленные части листьев и цветов.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Цветы лепим в виде кружков, от большого к маленькому. Листья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в узорах 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изображаются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группами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от        </a:t>
            </a:r>
          </a:p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                                       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двух до трех или пяти листьев.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Рисунок 11" descr="P00531-1351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59632" y="2492896"/>
            <a:ext cx="2664296" cy="199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19872" y="3284984"/>
            <a:ext cx="2952328" cy="22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6200000">
            <a:off x="6444209" y="4149079"/>
            <a:ext cx="2160242" cy="2880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84482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0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</a:p>
          <a:p>
            <a:pPr algn="ctr"/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3608" y="620688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Тенёвка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С помощью тоненьких колбасок  обрисовываем контур стульев и делаем </a:t>
            </a:r>
            <a:r>
              <a:rPr lang="ru-RU" sz="2400" dirty="0" err="1" smtClean="0">
                <a:solidFill>
                  <a:srgbClr val="002060"/>
                </a:solidFill>
                <a:latin typeface="+mn-lt"/>
              </a:rPr>
              <a:t>тенёвку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на одежде у барыни и кавалера.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1" name="Рисунок 10" descr="P00531-12404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35896" y="3284984"/>
            <a:ext cx="2736304" cy="2052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P00531-12404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0800000">
            <a:off x="6228182" y="4365102"/>
            <a:ext cx="2592289" cy="1944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P00531-12464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259632" y="2204864"/>
            <a:ext cx="2688299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00531-141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6228184" y="3717032"/>
            <a:ext cx="2771800" cy="2078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5616" y="620688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Оживка.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К подмалёвку добавляются тонкие детали белого цвета (блики), что придаёт работе объемность.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0800000">
            <a:off x="3707904" y="2636912"/>
            <a:ext cx="2832317" cy="2124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051720" y="0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</a:p>
          <a:p>
            <a:pPr algn="ctr"/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4941168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Стеком и фломастером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Оставляем отпечатки (точки,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                                               чёрточки).  </a:t>
            </a:r>
          </a:p>
        </p:txBody>
      </p:sp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0800000">
            <a:off x="1187624" y="1844824"/>
            <a:ext cx="2664296" cy="199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4509120"/>
            <a:ext cx="2832316" cy="2124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P00531-1413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28184" y="2996952"/>
            <a:ext cx="2664296" cy="199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88640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Тоже самое делаем и у цветочного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орнамента.     </a:t>
            </a:r>
            <a:r>
              <a:rPr lang="ru-RU" sz="2400" dirty="0" err="1" smtClean="0">
                <a:solidFill>
                  <a:srgbClr val="002060"/>
                </a:solidFill>
                <a:latin typeface="+mn-lt"/>
              </a:rPr>
              <a:t>Тенёвка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 лепится цветом темнее основного подмалёвка, а оживки прорисовываются  стеком и  колпачком.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Рисунок 11" descr="P00531-14130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779912" y="2420888"/>
            <a:ext cx="2592288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10800000">
            <a:off x="1187624" y="1844824"/>
            <a:ext cx="2736304" cy="2052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8864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+mn-lt"/>
              </a:rPr>
              <a:t>Пролепливаем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лица  людей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и доделываем  рамку у картины. 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Рисунок 11" descr="P00531-14130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2420888"/>
            <a:ext cx="3024336" cy="226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187624" y="1052736"/>
            <a:ext cx="2976330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12160" y="4437112"/>
            <a:ext cx="2976332" cy="2232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 flipH="1">
            <a:off x="1014474" y="4380594"/>
            <a:ext cx="2578548" cy="2376264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31640" y="692696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ru-RU" sz="2400" dirty="0" smtClean="0">
                <a:solidFill>
                  <a:srgbClr val="002060"/>
                </a:solidFill>
              </a:rPr>
              <a:t>Видео полного мастер- класса </a:t>
            </a:r>
          </a:p>
          <a:p>
            <a:pPr algn="ctr" eaLnBrk="1" hangingPunct="1"/>
            <a:r>
              <a:rPr lang="ru-RU" sz="2400" dirty="0" smtClean="0">
                <a:solidFill>
                  <a:srgbClr val="002060"/>
                </a:solidFill>
              </a:rPr>
              <a:t>по Городецкой росписи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в </a:t>
            </a:r>
            <a:r>
              <a:rPr lang="ru-RU" sz="2400" dirty="0" err="1" smtClean="0">
                <a:solidFill>
                  <a:srgbClr val="002060"/>
                </a:solidFill>
              </a:rPr>
              <a:t>пластилинографии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 algn="ctr" eaLnBrk="1" hangingPunct="1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можно посмотреть на </a:t>
            </a:r>
            <a:r>
              <a:rPr lang="en-US" sz="2400" dirty="0" smtClean="0">
                <a:solidFill>
                  <a:srgbClr val="002060"/>
                </a:solidFill>
              </a:rPr>
              <a:t>You Tube</a:t>
            </a:r>
            <a:r>
              <a:rPr lang="ru-RU" sz="2400" dirty="0" smtClean="0">
                <a:solidFill>
                  <a:srgbClr val="002060"/>
                </a:solidFill>
              </a:rPr>
              <a:t> канале:</a:t>
            </a:r>
          </a:p>
          <a:p>
            <a:pPr algn="ctr">
              <a:buNone/>
            </a:pPr>
            <a:r>
              <a:rPr lang="en-US" sz="2400" dirty="0" smtClean="0">
                <a:hlinkClick r:id="rId4" tooltip="https://youtu.be/pvOz8DVvUrE"/>
              </a:rPr>
              <a:t>https://youtu.be/pvOz8DVvUrE</a:t>
            </a:r>
            <a:endParaRPr lang="ru-RU" sz="2400" dirty="0" smtClean="0"/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79912" y="2852936"/>
            <a:ext cx="470452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915816" y="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Ресурсы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 flipV="1">
            <a:off x="1245893" y="4107956"/>
            <a:ext cx="2475751" cy="3024338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476672"/>
            <a:ext cx="705678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algn="ctr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Само название "Городецкая Роспись" пошло от названия древнего русского города Городец,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что стоит в нижегородском Заволжье,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 левом берегу Волги.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Город был основан еще в 1152 году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Юрием Долгоруким.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pic>
        <p:nvPicPr>
          <p:cNvPr id="12" name="Picture 2" descr="http://evrazia.org/img/u/071127001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717032"/>
            <a:ext cx="5976664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915816" y="188640"/>
            <a:ext cx="3548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истории.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 flipV="1">
            <a:off x="1317902" y="4107955"/>
            <a:ext cx="2475751" cy="3024338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1556792"/>
            <a:ext cx="6984776" cy="2952328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Городецкая роспись-это роспись по дереву.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Леса давали дешевый и разнообразный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материал, из которого делали все: 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сундуки, дуги , сани, детскую мебель, донца для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прялок, игрушки  и многие мелкие предметы обихода.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ru-RU" sz="2400" b="1" dirty="0" smtClean="0"/>
          </a:p>
          <a:p>
            <a:pPr>
              <a:lnSpc>
                <a:spcPct val="80000"/>
              </a:lnSpc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32656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народе говорят: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«Лес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заволжанина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кормит!»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s48.radikal.ru/i121/1011/e5/6981e8e919d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4804048" cy="2810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493396" y="-373730"/>
            <a:ext cx="2276872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 flipV="1">
            <a:off x="1245893" y="4107956"/>
            <a:ext cx="2475751" cy="3024338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476672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04664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Сюжеты Городца.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34076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Сюжетами старинной Городецкой росписи были изображения птиц, цветов, всадников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на конях, барышень и кавалеров, сцен из народной жизни.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Picture 2" descr="http://s001.radikal.ru/i195/1011/47/03d84a25f5d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5"/>
            <a:ext cx="456093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15616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476672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88640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взгляд на Городецкую роспись.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2708920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Этот способ изображения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даёт детям быстро и  понятно научиться  поэтапному изображению Городецкой росписи.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+mn-lt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этой технике они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работают пальчиками рук.</a:t>
            </a:r>
          </a:p>
        </p:txBody>
      </p:sp>
      <p:pic>
        <p:nvPicPr>
          <p:cNvPr id="20" name="Рисунок 19" descr="P00531-183659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40152" y="2564904"/>
            <a:ext cx="2952328" cy="40247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59633" y="1556792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Пластилинография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живопись, где вместо красок  рисуют пластилином.</a:t>
            </a:r>
          </a:p>
        </p:txBody>
      </p:sp>
      <p:pic>
        <p:nvPicPr>
          <p:cNvPr id="23" name="Рисунок 22" descr="5948e4998470515cc4bcf7c6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4225652" y="4783460"/>
            <a:ext cx="1772816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476672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88640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работы нам понадобится: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484784"/>
            <a:ext cx="7200800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Пластилин.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Доска для лепки.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Картон(основа для картины).</a:t>
            </a:r>
          </a:p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Стек(нож по пластилину).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Простой карандаш (для эскиза).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Фломастер с колпачком(для отпечатков).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Волшебная палочка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      (</a:t>
            </a:r>
            <a:r>
              <a:rPr lang="ru-RU" sz="2400" dirty="0" err="1" smtClean="0">
                <a:solidFill>
                  <a:srgbClr val="002060"/>
                </a:solidFill>
                <a:latin typeface="+mn-lt"/>
              </a:rPr>
              <a:t>Чеснокодавилка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).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endParaRPr lang="ru-RU" sz="2400" dirty="0"/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1" name="Рисунок 10" descr="P00531-18365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3573016"/>
            <a:ext cx="374441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88640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Этапы росписи</a:t>
            </a:r>
            <a:b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980728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                             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  <a:p>
            <a:pPr algn="just" eaLnBrk="1" hangingPunct="1"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На выбранной для росписи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доске 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или картоне тонкими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линиями карандашом намечается композиция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будущей картины (эскиз). 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Главное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- наметить расположение и размеры основных, самых ярких пятен - например,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кавалер с барыней и цветы. 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Рисунок 11" descr="P00531-12464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5940152" y="3573016"/>
            <a:ext cx="2592288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P00531-12404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2417761" y="3254980"/>
            <a:ext cx="2340260" cy="3120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5616" y="188640"/>
            <a:ext cx="66967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Подготовка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поверхности картины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С помощью выбранного цвета начинаем закрашивать фон , отщипывая и размазывая тонким слоем верхнюю и нижнюю часть композиции, оставляя главные элементы.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1" name="Рисунок 10" descr="P00531-1255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2371261" y="2533395"/>
            <a:ext cx="2349293" cy="3132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P00531-13013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5720705" y="3000375"/>
            <a:ext cx="257175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depositphotos_30913329-stock-illustration-decorative-corner-element-in-russ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 flipV="1">
            <a:off x="6393955" y="-274292"/>
            <a:ext cx="2475751" cy="3024338"/>
          </a:xfrm>
          <a:prstGeom prst="rect">
            <a:avLst/>
          </a:prstGeom>
        </p:spPr>
      </p:pic>
      <p:pic>
        <p:nvPicPr>
          <p:cNvPr id="10" name="Рисунок 9" descr="depositphotos_30913329-stock-illustration-decorative-corner-element-in-russia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 flipH="1" flipV="1">
            <a:off x="1187624" y="4149080"/>
            <a:ext cx="2578548" cy="2708920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404664"/>
            <a:ext cx="7308304" cy="431425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000" b="1" dirty="0" smtClean="0"/>
              <a:t>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5616" y="18864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II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ЭТАП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Подмалёвок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Заполняем основными цветами пластилина оставленные части композиции : </a:t>
            </a:r>
          </a:p>
          <a:p>
            <a:pPr algn="ctr" eaLnBrk="1" hangingPunct="1">
              <a:defRPr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стол, барыню и  кавалера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  <p:pic>
        <p:nvPicPr>
          <p:cNvPr id="21" name="Рисунок 20" descr="bfd4ce228b2789bf30a8fad13c75008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-2871190" y="2871194"/>
            <a:ext cx="6858002" cy="1115614"/>
          </a:xfrm>
          <a:prstGeom prst="rect">
            <a:avLst/>
          </a:prstGeom>
        </p:spPr>
      </p:pic>
      <p:pic>
        <p:nvPicPr>
          <p:cNvPr id="12" name="Рисунок 11" descr="P00531-1351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1673678" y="1790818"/>
            <a:ext cx="2052228" cy="2736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P00531-1404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51920" y="3140968"/>
            <a:ext cx="2736304" cy="2052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P00531-14130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156176" y="4581128"/>
            <a:ext cx="2736304" cy="2052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2257</TotalTime>
  <Words>471</Words>
  <Application>Microsoft Office PowerPoint</Application>
  <PresentationFormat>Экран (4:3)</PresentationFormat>
  <Paragraphs>137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Dnsoft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Титова Елена Васильевна</dc:creator>
  <cp:lastModifiedBy>ELENA</cp:lastModifiedBy>
  <cp:revision>45</cp:revision>
  <dcterms:created xsi:type="dcterms:W3CDTF">2011-07-29T07:35:43Z</dcterms:created>
  <dcterms:modified xsi:type="dcterms:W3CDTF">2020-08-03T16:15:19Z</dcterms:modified>
</cp:coreProperties>
</file>