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autoCompressPictures="0">
  <p:sldMasterIdLst>
    <p:sldMasterId id="2147483852" r:id="rId4"/>
  </p:sldMasterIdLst>
  <p:notesMasterIdLst>
    <p:notesMasterId r:id="rId20"/>
  </p:notesMasterIdLst>
  <p:handoutMasterIdLst>
    <p:handoutMasterId r:id="rId21"/>
  </p:handoutMasterIdLst>
  <p:sldIdLst>
    <p:sldId id="273" r:id="rId5"/>
    <p:sldId id="274" r:id="rId6"/>
    <p:sldId id="282" r:id="rId7"/>
    <p:sldId id="285" r:id="rId8"/>
    <p:sldId id="280" r:id="rId9"/>
    <p:sldId id="283" r:id="rId10"/>
    <p:sldId id="286" r:id="rId11"/>
    <p:sldId id="287" r:id="rId12"/>
    <p:sldId id="284" r:id="rId13"/>
    <p:sldId id="275" r:id="rId14"/>
    <p:sldId id="276" r:id="rId15"/>
    <p:sldId id="277" r:id="rId16"/>
    <p:sldId id="278" r:id="rId17"/>
    <p:sldId id="279" r:id="rId18"/>
    <p:sldId id="281" r:id="rId19"/>
  </p:sldIdLst>
  <p:sldSz cx="12192000" cy="6858000"/>
  <p:notesSz cx="6858000" cy="9144000"/>
  <p:defaultTextStyle>
    <a:defPPr rtl="0">
      <a:defRPr lang="ru-R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-108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9" d="100"/>
          <a:sy n="99" d="100"/>
        </p:scale>
        <p:origin x="357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1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95795205-68D9-466D-BFA3-F809D30E25FD}" type="datetime1">
              <a:rPr lang="ru-RU" noProof="1" smtClean="0"/>
              <a:pPr rtl="0"/>
              <a:t>03.08.2020</a:t>
            </a:fld>
            <a:endParaRPr lang="ru-RU" noProof="1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1"/>
          </a:p>
        </p:txBody>
      </p:sp>
      <p:sp>
        <p:nvSpPr>
          <p:cNvPr id="5" name="Номер слайда 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D885B813-1875-4F9F-8EB5-9DD9822D8799}" type="slidenum">
              <a:rPr lang="ru-RU" noProof="1" smtClean="0"/>
              <a:pPr rtl="0"/>
              <a:t>‹#›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15251257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1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089651A3-2BA0-4E95-AC5E-EC61DA031103}" type="datetime1">
              <a:rPr lang="ru-RU" noProof="1" smtClean="0"/>
              <a:pPr rtl="0"/>
              <a:t>03.08.2020</a:t>
            </a:fld>
            <a:endParaRPr lang="ru-RU" noProof="1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1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1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480EA6D1-6F22-46FD-AD91-FC510839F779}" type="slidenum">
              <a:rPr lang="ru-RU" noProof="1" dirty="0" smtClean="0"/>
              <a:pPr rtl="0"/>
              <a:t>‹#›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152595418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7213577" y="3810001"/>
            <a:ext cx="4978425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7213601" y="3897010"/>
            <a:ext cx="49784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7213601" y="4115167"/>
            <a:ext cx="49784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7213600" y="4164403"/>
            <a:ext cx="262128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7213600" y="4199572"/>
            <a:ext cx="262128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7213600" y="3962400"/>
            <a:ext cx="408432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9835343" y="4060983"/>
            <a:ext cx="21336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12192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" y="3675528"/>
            <a:ext cx="12192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8552068" y="3643090"/>
            <a:ext cx="3639933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12192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09600" y="2401888"/>
            <a:ext cx="112776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609600" y="3899938"/>
            <a:ext cx="6604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8940800" y="4206240"/>
            <a:ext cx="1280160" cy="457200"/>
          </a:xfrm>
        </p:spPr>
        <p:txBody>
          <a:bodyPr/>
          <a:lstStyle/>
          <a:p>
            <a:pPr rtl="0"/>
            <a:fld id="{1EA5D85E-E4F7-4352-98AC-E28E3EE17F64}" type="datetime1">
              <a:rPr lang="ru-RU" noProof="1" smtClean="0"/>
              <a:pPr rtl="0"/>
              <a:t>03.08.2020</a:t>
            </a:fld>
            <a:endParaRPr lang="ru-RU" noProof="1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7213600" y="4205288"/>
            <a:ext cx="1727200" cy="457200"/>
          </a:xfrm>
        </p:spPr>
        <p:txBody>
          <a:bodyPr/>
          <a:lstStyle/>
          <a:p>
            <a:pPr rtl="0"/>
            <a:endParaRPr lang="ru-RU" noProof="1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1093451" y="1136"/>
            <a:ext cx="996949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 rtl="0"/>
            <a:fld id="{4FAB73BC-B049-4115-A692-8D63A059BFB8}" type="slidenum">
              <a:rPr lang="ru-RU" noProof="1" smtClean="0"/>
              <a:pPr rtl="0"/>
              <a:t>‹#›</a:t>
            </a:fld>
            <a:endParaRPr lang="ru-RU" noProof="1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4E1E30A7-569F-404A-A582-9CE9789CA9B5}" type="datetime1">
              <a:rPr lang="ru-RU" noProof="1" smtClean="0"/>
              <a:pPr rtl="0"/>
              <a:t>03.08.2020</a:t>
            </a:fld>
            <a:endParaRPr lang="ru-RU" noProof="1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1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FAB73BC-B049-4115-A692-8D63A059BFB8}" type="slidenum">
              <a:rPr lang="ru-RU" noProof="1" smtClean="0"/>
              <a:pPr rtl="0"/>
              <a:t>‹#›</a:t>
            </a:fld>
            <a:endParaRPr lang="ru-RU" noProof="1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042400" y="1143000"/>
            <a:ext cx="2540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1143000"/>
            <a:ext cx="83312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7349706C-731E-4EFA-BA53-BB492F4AA073}" type="datetime1">
              <a:rPr lang="ru-RU" noProof="1" smtClean="0"/>
              <a:pPr rtl="0"/>
              <a:t>03.08.2020</a:t>
            </a:fld>
            <a:endParaRPr lang="ru-RU" noProof="1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1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FAB73BC-B049-4115-A692-8D63A059BFB8}" type="slidenum">
              <a:rPr lang="ru-RU" noProof="1" smtClean="0"/>
              <a:pPr rtl="0"/>
              <a:t>‹#›</a:t>
            </a:fld>
            <a:endParaRPr lang="ru-RU" noProof="1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A8847A90-C4B5-4833-81C2-DA99B387B38F}" type="datetime1">
              <a:rPr lang="ru-RU" noProof="1" smtClean="0"/>
              <a:pPr rtl="0"/>
              <a:t>03.08.2020</a:t>
            </a:fld>
            <a:endParaRPr lang="ru-RU" noProof="1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1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FAB73BC-B049-4115-A692-8D63A059BFB8}" type="slidenum">
              <a:rPr lang="ru-RU" noProof="1" smtClean="0"/>
              <a:pPr rtl="0"/>
              <a:t>‹#›</a:t>
            </a:fld>
            <a:endParaRPr lang="ru-RU" noProof="1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1981201"/>
            <a:ext cx="103632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3367088"/>
            <a:ext cx="103632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2D2C26C4-CFD8-490F-A886-6B093372A65E}" type="datetime1">
              <a:rPr lang="ru-RU" noProof="1" smtClean="0"/>
              <a:pPr rtl="0"/>
              <a:t>03.08.2020</a:t>
            </a:fld>
            <a:endParaRPr lang="ru-RU" noProof="1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1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FAB73BC-B049-4115-A692-8D63A059BFB8}" type="slidenum">
              <a:rPr lang="ru-RU" noProof="1" smtClean="0"/>
              <a:pPr rtl="0"/>
              <a:t>‹#›</a:t>
            </a:fld>
            <a:endParaRPr lang="ru-RU" noProof="1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2249425"/>
            <a:ext cx="53848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2249425"/>
            <a:ext cx="53848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4A19F307-5C1E-4CC4-8579-D9349351F3BE}" type="datetime1">
              <a:rPr lang="ru-RU" noProof="1" smtClean="0"/>
              <a:pPr rtl="0"/>
              <a:t>03.08.2020</a:t>
            </a:fld>
            <a:endParaRPr lang="ru-RU" noProof="1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1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FAB73BC-B049-4115-A692-8D63A059BFB8}" type="slidenum">
              <a:rPr lang="ru-RU" noProof="1" smtClean="0"/>
              <a:pPr rtl="0"/>
              <a:t>‹#›</a:t>
            </a:fld>
            <a:endParaRPr lang="ru-RU" noProof="1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8000" y="1143000"/>
            <a:ext cx="11176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8000" y="2244970"/>
            <a:ext cx="5388864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294968" y="2244970"/>
            <a:ext cx="5389033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508000" y="2708519"/>
            <a:ext cx="5388864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291073" y="2708519"/>
            <a:ext cx="5389033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4B2F8C9-4B17-4FD9-8D97-A4E8584E21B0}" type="datetime1">
              <a:rPr lang="ru-RU" noProof="1" smtClean="0"/>
              <a:pPr rtl="0"/>
              <a:t>03.08.2020</a:t>
            </a:fld>
            <a:endParaRPr lang="ru-RU" noProof="1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ru-RU" noProof="1" smtClean="0"/>
              <a:pPr rtl="0"/>
              <a:t>‹#›</a:t>
            </a:fld>
            <a:endParaRPr lang="ru-RU" noProof="1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43000"/>
            <a:ext cx="109728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8778240" y="612648"/>
            <a:ext cx="1276352" cy="457200"/>
          </a:xfrm>
        </p:spPr>
        <p:txBody>
          <a:bodyPr/>
          <a:lstStyle/>
          <a:p>
            <a:pPr rtl="0"/>
            <a:fld id="{BDA0A792-7DCE-4DE0-BA76-BFF1D661500F}" type="datetime1">
              <a:rPr lang="ru-RU" noProof="1" smtClean="0"/>
              <a:pPr rtl="0"/>
              <a:t>03.08.2020</a:t>
            </a:fld>
            <a:endParaRPr lang="ru-RU" noProof="1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7010400" y="612648"/>
            <a:ext cx="1767840" cy="457200"/>
          </a:xfrm>
        </p:spPr>
        <p:txBody>
          <a:bodyPr/>
          <a:lstStyle/>
          <a:p>
            <a:pPr rtl="0"/>
            <a:endParaRPr lang="ru-RU" noProof="1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10899648" y="2272"/>
            <a:ext cx="1016000" cy="365760"/>
          </a:xfrm>
        </p:spPr>
        <p:txBody>
          <a:bodyPr/>
          <a:lstStyle/>
          <a:p>
            <a:pPr rtl="0"/>
            <a:fld id="{4FAB73BC-B049-4115-A692-8D63A059BFB8}" type="slidenum">
              <a:rPr lang="ru-RU" noProof="1" smtClean="0"/>
              <a:pPr rtl="0"/>
              <a:t>‹#›</a:t>
            </a:fld>
            <a:endParaRPr lang="ru-RU" noProof="1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4A8D7B71-777F-48B7-9B9D-32E957A5BC66}" type="datetime1">
              <a:rPr lang="ru-RU" noProof="1" smtClean="0"/>
              <a:pPr rtl="0"/>
              <a:t>03.08.2020</a:t>
            </a:fld>
            <a:endParaRPr lang="ru-RU" noProof="1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1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FAB73BC-B049-4115-A692-8D63A059BFB8}" type="slidenum">
              <a:rPr lang="ru-RU" noProof="1" smtClean="0"/>
              <a:pPr rtl="0"/>
              <a:t>‹#›</a:t>
            </a:fld>
            <a:endParaRPr lang="ru-RU" noProof="1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37995" y="1101970"/>
            <a:ext cx="451104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7137995" y="2010727"/>
            <a:ext cx="451104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03200" y="776287"/>
            <a:ext cx="6803136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8B0D47E3-A621-48BE-A189-44D5E188A2DD}" type="datetime1">
              <a:rPr lang="ru-RU" noProof="1" smtClean="0"/>
              <a:pPr rtl="0"/>
              <a:t>03.08.2020</a:t>
            </a:fld>
            <a:endParaRPr lang="ru-RU" noProof="1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1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FAB73BC-B049-4115-A692-8D63A059BFB8}" type="slidenum">
              <a:rPr lang="ru-RU" noProof="1" smtClean="0"/>
              <a:pPr rtl="0"/>
              <a:t>‹#›</a:t>
            </a:fld>
            <a:endParaRPr lang="ru-RU" noProof="1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53913" y="1109161"/>
            <a:ext cx="782404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38228" y="1143000"/>
            <a:ext cx="6096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117924" y="3274309"/>
            <a:ext cx="34544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38620C2-BBC2-4EC0-B1F7-6327A3BF52FF}" type="datetime1">
              <a:rPr lang="ru-RU" noProof="1" smtClean="0"/>
              <a:pPr rtl="0"/>
              <a:t>03.08.2020</a:t>
            </a:fld>
            <a:endParaRPr lang="ru-RU" noProof="1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FAB73BC-B049-4115-A692-8D63A059BFB8}" type="slidenum">
              <a:rPr lang="ru-RU" noProof="1" smtClean="0"/>
              <a:pPr rtl="0"/>
              <a:t>‹#›</a:t>
            </a:fld>
            <a:endParaRPr lang="ru-RU" noProof="1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9"/>
            <a:ext cx="12192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12192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1" y="308277"/>
            <a:ext cx="12192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7213577" y="360247"/>
            <a:ext cx="4978425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7213601" y="440113"/>
            <a:ext cx="49784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7209785" y="497504"/>
            <a:ext cx="408432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9831528" y="588943"/>
            <a:ext cx="21336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12113288" y="-2001"/>
            <a:ext cx="76835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12059308" y="-2001"/>
            <a:ext cx="3657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12033904" y="-2001"/>
            <a:ext cx="12192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11967231" y="-2001"/>
            <a:ext cx="36576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11887569" y="380"/>
            <a:ext cx="73152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11831300" y="380"/>
            <a:ext cx="12192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1143000"/>
            <a:ext cx="109728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09600" y="2249424"/>
            <a:ext cx="109728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8782048" y="612648"/>
            <a:ext cx="127635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 rtl="0"/>
            <a:fld id="{4A19F307-5C1E-4CC4-8579-D9349351F3BE}" type="datetime1">
              <a:rPr lang="ru-RU" noProof="1" smtClean="0"/>
              <a:pPr rtl="0"/>
              <a:t>03.08.2020</a:t>
            </a:fld>
            <a:endParaRPr lang="ru-RU" noProof="1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7010400" y="612648"/>
            <a:ext cx="176784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 rtl="0"/>
            <a:endParaRPr lang="ru-RU" noProof="1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0899648" y="2272"/>
            <a:ext cx="1016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 rtl="0"/>
            <a:fld id="{4FAB73BC-B049-4115-A692-8D63A059BFB8}" type="slidenum">
              <a:rPr lang="ru-RU" noProof="1" smtClean="0"/>
              <a:pPr rtl="0"/>
              <a:t>‹#›</a:t>
            </a:fld>
            <a:endParaRPr lang="ru-RU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2832570" y="2459999"/>
            <a:ext cx="6639955" cy="3120685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tx1"/>
                </a:solidFill>
              </a:rPr>
              <a:t>Флаг </a:t>
            </a:r>
            <a:br>
              <a:rPr lang="ru-RU" sz="5400" dirty="0" smtClean="0">
                <a:solidFill>
                  <a:schemeClr val="tx1"/>
                </a:solidFill>
              </a:rPr>
            </a:br>
            <a:r>
              <a:rPr lang="ru-RU" sz="5400" dirty="0" smtClean="0">
                <a:solidFill>
                  <a:schemeClr val="tx1"/>
                </a:solidFill>
              </a:rPr>
              <a:t>И</a:t>
            </a:r>
            <a:br>
              <a:rPr lang="ru-RU" sz="5400" dirty="0" smtClean="0">
                <a:solidFill>
                  <a:schemeClr val="tx1"/>
                </a:solidFill>
              </a:rPr>
            </a:br>
            <a:r>
              <a:rPr lang="ru-RU" sz="5400" dirty="0" smtClean="0">
                <a:solidFill>
                  <a:schemeClr val="tx1"/>
                </a:solidFill>
              </a:rPr>
              <a:t> Герб </a:t>
            </a:r>
            <a:endParaRPr lang="ru-RU" sz="5400" dirty="0">
              <a:solidFill>
                <a:schemeClr val="tx1"/>
              </a:solidFill>
            </a:endParaRPr>
          </a:p>
        </p:txBody>
      </p:sp>
      <p:pic>
        <p:nvPicPr>
          <p:cNvPr id="1028" name="Picture 4" descr="Картинки по запросу флаг грузии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637" r="9637"/>
          <a:stretch>
            <a:fillRect/>
          </a:stretch>
        </p:blipFill>
        <p:spPr bwMode="auto">
          <a:xfrm>
            <a:off x="429175" y="1620911"/>
            <a:ext cx="4262512" cy="3390475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30" name="Picture 6" descr="Картинки по запросу герб грузи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35407" y="1438609"/>
            <a:ext cx="4220308" cy="3394648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275772" y="5002070"/>
            <a:ext cx="97067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Batang" pitchFamily="18" charset="-127"/>
                <a:ea typeface="Batang" pitchFamily="18" charset="-127"/>
              </a:rPr>
              <a:t>Флаг Грузии</a:t>
            </a:r>
            <a:endParaRPr lang="ru-RU" sz="5400" dirty="0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707086" y="5007428"/>
            <a:ext cx="73587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Batang" pitchFamily="18" charset="-127"/>
                <a:ea typeface="Batang" pitchFamily="18" charset="-127"/>
              </a:rPr>
              <a:t>Герб Грузии</a:t>
            </a:r>
            <a:endParaRPr lang="ru-RU" sz="5400" dirty="0">
              <a:latin typeface="Batang" pitchFamily="18" charset="-127"/>
              <a:ea typeface="Batang" pitchFamily="18" charset="-127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4580" name="AutoShape 4" descr="Картинки по запросу валерий меладз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582" name="AutoShape 6" descr="Картинки по запросу валерий меладз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4586" name="Picture 10" descr="Картинки по запросу Гия Канчели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0336" y="1167621"/>
            <a:ext cx="3625731" cy="488499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5444548" y="-4509993"/>
            <a:ext cx="782404" cy="10574221"/>
          </a:xfrm>
        </p:spPr>
        <p:txBody>
          <a:bodyPr>
            <a:noAutofit/>
          </a:bodyPr>
          <a:lstStyle/>
          <a:p>
            <a:r>
              <a:rPr lang="ru-RU" sz="4800" dirty="0" smtClean="0"/>
              <a:t>Знаменитые композиторы Грузии</a:t>
            </a:r>
            <a:endParaRPr lang="ru-RU" sz="4800" dirty="0"/>
          </a:p>
        </p:txBody>
      </p:sp>
      <p:pic>
        <p:nvPicPr>
          <p:cNvPr id="24588" name="Picture 12" descr="Картинки по запросу Палиашвили, Захарий Петрович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25936" y="1252024"/>
            <a:ext cx="3617203" cy="4853354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7188832" y="6015670"/>
            <a:ext cx="42482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</a:t>
            </a:r>
            <a:r>
              <a:rPr lang="ru-RU" sz="2800" dirty="0" err="1" smtClean="0">
                <a:latin typeface="Batang" pitchFamily="18" charset="-127"/>
                <a:ea typeface="Batang" pitchFamily="18" charset="-127"/>
              </a:rPr>
              <a:t>Захарий</a:t>
            </a:r>
            <a:r>
              <a:rPr lang="ru-RU" sz="2800" dirty="0" smtClean="0">
                <a:latin typeface="Batang" pitchFamily="18" charset="-127"/>
                <a:ea typeface="Batang" pitchFamily="18" charset="-127"/>
              </a:rPr>
              <a:t> </a:t>
            </a:r>
            <a:r>
              <a:rPr lang="ru-RU" sz="2800" dirty="0" err="1" smtClean="0">
                <a:latin typeface="Batang" pitchFamily="18" charset="-127"/>
                <a:ea typeface="Batang" pitchFamily="18" charset="-127"/>
              </a:rPr>
              <a:t>Палиашвили</a:t>
            </a:r>
            <a:endParaRPr lang="ru-RU" sz="2800" dirty="0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338469" y="6001601"/>
            <a:ext cx="27975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err="1" smtClean="0">
                <a:latin typeface="Batang" pitchFamily="18" charset="-127"/>
                <a:ea typeface="Batang" pitchFamily="18" charset="-127"/>
              </a:rPr>
              <a:t>Гия</a:t>
            </a:r>
            <a:r>
              <a:rPr lang="ru-RU" sz="2800" dirty="0" smtClean="0">
                <a:latin typeface="Batang" pitchFamily="18" charset="-127"/>
                <a:ea typeface="Batang" pitchFamily="18" charset="-127"/>
              </a:rPr>
              <a:t> </a:t>
            </a:r>
            <a:r>
              <a:rPr lang="ru-RU" sz="2800" dirty="0" err="1" smtClean="0">
                <a:latin typeface="Batang" pitchFamily="18" charset="-127"/>
                <a:ea typeface="Batang" pitchFamily="18" charset="-127"/>
              </a:rPr>
              <a:t>Канчелли</a:t>
            </a:r>
            <a:endParaRPr lang="ru-RU" sz="2800" dirty="0">
              <a:latin typeface="Batang" pitchFamily="18" charset="-127"/>
              <a:ea typeface="Batang" pitchFamily="18" charset="-127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5636131" y="-1535564"/>
            <a:ext cx="782404" cy="4681637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Знаменитые поэты</a:t>
            </a:r>
            <a:endParaRPr lang="ru-RU" sz="36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7892" name="Picture 4" descr="Картинки по запросу шота руставел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8116" y="1062111"/>
            <a:ext cx="3656769" cy="5028955"/>
          </a:xfrm>
          <a:prstGeom prst="rect">
            <a:avLst/>
          </a:prstGeom>
          <a:noFill/>
        </p:spPr>
      </p:pic>
      <p:pic>
        <p:nvPicPr>
          <p:cNvPr id="37894" name="Picture 6" descr="Картинки по запросу Бараташвили, Николай Мелитонович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54582" y="1069144"/>
            <a:ext cx="3644495" cy="5008099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9823938" y="1049774"/>
            <a:ext cx="309489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Бараташвили Николай </a:t>
            </a:r>
            <a:r>
              <a:rPr lang="ru-RU" sz="2800" dirty="0" err="1" smtClean="0"/>
              <a:t>Мелитонович</a:t>
            </a:r>
            <a:endParaRPr lang="ru-RU" sz="28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850590" y="1077906"/>
            <a:ext cx="28737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Шота Руставели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6" name="Picture 4" descr="Картинки по запросу нико пиросмани картин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17494" y="3244950"/>
            <a:ext cx="2403394" cy="340907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8914" name="Picture 2" descr="Картинки по запросу нико пиросмани картин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479924" y="829995"/>
            <a:ext cx="2388518" cy="3387969"/>
          </a:xfrm>
          <a:prstGeom prst="rect">
            <a:avLst/>
          </a:prstGeom>
          <a:noFill/>
        </p:spPr>
      </p:pic>
      <p:pic>
        <p:nvPicPr>
          <p:cNvPr id="38918" name="Picture 6" descr="Картинки по запросу нико пиросмани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0431" y="1981146"/>
            <a:ext cx="3625259" cy="4461857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966502" y="1992309"/>
            <a:ext cx="268855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err="1" smtClean="0"/>
              <a:t>Нико</a:t>
            </a:r>
            <a:endParaRPr lang="ru-RU" sz="3600" dirty="0" smtClean="0"/>
          </a:p>
          <a:p>
            <a:r>
              <a:rPr lang="ru-RU" sz="3600" dirty="0" err="1" smtClean="0"/>
              <a:t>Пиросмани</a:t>
            </a:r>
            <a:endParaRPr lang="ru-RU" sz="36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39151" y="750678"/>
            <a:ext cx="1139014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</a:rPr>
              <a:t>Знаменитые художники Грузии</a:t>
            </a:r>
          </a:p>
        </p:txBody>
      </p:sp>
    </p:spTree>
  </p:cSld>
  <p:clrMapOvr>
    <a:masterClrMapping/>
  </p:clrMapOvr>
  <p:transition>
    <p:cover dir="r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9938" name="Picture 2" descr="https://sun9-40.userapi.com/c854528/v854528385/17cf7f/so365lxxGj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4553" y="1320972"/>
            <a:ext cx="3804795" cy="5262708"/>
          </a:xfrm>
          <a:prstGeom prst="rect">
            <a:avLst/>
          </a:prstGeom>
          <a:noFill/>
        </p:spPr>
      </p:pic>
      <p:pic>
        <p:nvPicPr>
          <p:cNvPr id="39940" name="Picture 4" descr="https://sun9-27.userapi.com/c854124/v854124385/17b560/c0G3AwppAN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2486" y="1364567"/>
            <a:ext cx="4240376" cy="519097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75249" y="379828"/>
            <a:ext cx="79060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Народные танцы</a:t>
            </a:r>
            <a:endParaRPr lang="ru-RU" sz="4800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086089" y="1404760"/>
            <a:ext cx="357319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С</a:t>
            </a:r>
          </a:p>
          <a:p>
            <a:r>
              <a:rPr lang="ru-RU" sz="5400" dirty="0" smtClean="0"/>
              <a:t>А</a:t>
            </a:r>
          </a:p>
          <a:p>
            <a:r>
              <a:rPr lang="ru-RU" sz="5400" dirty="0" smtClean="0"/>
              <a:t>М</a:t>
            </a:r>
          </a:p>
          <a:p>
            <a:r>
              <a:rPr lang="ru-RU" sz="5400" dirty="0" smtClean="0"/>
              <a:t>А</a:t>
            </a:r>
          </a:p>
          <a:p>
            <a:r>
              <a:rPr lang="ru-RU" sz="5400" dirty="0" smtClean="0"/>
              <a:t>Й</a:t>
            </a:r>
          </a:p>
          <a:p>
            <a:r>
              <a:rPr lang="ru-RU" sz="5400" dirty="0" smtClean="0"/>
              <a:t>А</a:t>
            </a:r>
            <a:endParaRPr lang="ru-RU" sz="5400" dirty="0"/>
          </a:p>
        </p:txBody>
      </p:sp>
    </p:spTree>
  </p:cSld>
  <p:clrMapOvr>
    <a:masterClrMapping/>
  </p:clrMapOvr>
  <p:transition>
    <p:comb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s://sun9-5.userapi.com/c855228/v855228385/177439/9DDA4OZs0t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23890" y="1139483"/>
            <a:ext cx="5119810" cy="5008098"/>
          </a:xfrm>
          <a:prstGeom prst="rect">
            <a:avLst/>
          </a:prstGeom>
          <a:noFill/>
        </p:spPr>
      </p:pic>
      <p:pic>
        <p:nvPicPr>
          <p:cNvPr id="40964" name="Picture 4" descr="https://sun9-31.userapi.com/c857020/v857020385/5aa8c/qcE72CRxzX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91300" y="1153551"/>
            <a:ext cx="5600700" cy="501249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51692" y="1378634"/>
            <a:ext cx="130829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Х</a:t>
            </a:r>
          </a:p>
          <a:p>
            <a:r>
              <a:rPr lang="ru-RU" sz="4800" dirty="0" smtClean="0"/>
              <a:t>О</a:t>
            </a:r>
          </a:p>
          <a:p>
            <a:r>
              <a:rPr lang="ru-RU" sz="4800" dirty="0" smtClean="0"/>
              <a:t>Р</a:t>
            </a:r>
          </a:p>
          <a:p>
            <a:r>
              <a:rPr lang="ru-RU" sz="4800" dirty="0" smtClean="0"/>
              <a:t>У</a:t>
            </a:r>
          </a:p>
          <a:p>
            <a:r>
              <a:rPr lang="ru-RU" sz="4800" dirty="0" smtClean="0"/>
              <a:t>М</a:t>
            </a:r>
          </a:p>
          <a:p>
            <a:r>
              <a:rPr lang="ru-RU" sz="4800" dirty="0" smtClean="0"/>
              <a:t>И</a:t>
            </a:r>
            <a:endParaRPr lang="ru-RU" sz="4800" dirty="0"/>
          </a:p>
        </p:txBody>
      </p:sp>
    </p:spTree>
  </p:cSld>
  <p:clrMapOvr>
    <a:masterClrMapping/>
  </p:clrMapOvr>
  <p:transition>
    <p:split orient="vert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15926" y="534573"/>
            <a:ext cx="96926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Национальная еда</a:t>
            </a:r>
            <a:endParaRPr lang="ru-RU" sz="4800" dirty="0"/>
          </a:p>
        </p:txBody>
      </p:sp>
      <p:sp>
        <p:nvSpPr>
          <p:cNvPr id="41988" name="AutoShape 4" descr="Картинки по запросу хачапури по аджарс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990" name="AutoShape 6" descr="Картинки по запросу хачапури по аджарс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992" name="AutoShape 8" descr="Картинки по запросу хачапури по аджарс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993" name="Picture 9" descr="C:\Users\User\Desktop\content_fotolia_92524370_subscription_x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9462" y="1554479"/>
            <a:ext cx="8018405" cy="4869007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9017391" y="1547446"/>
            <a:ext cx="361539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err="1" smtClean="0"/>
              <a:t>Хачапури</a:t>
            </a:r>
            <a:r>
              <a:rPr lang="ru-RU" sz="4800" smtClean="0"/>
              <a:t> по- </a:t>
            </a:r>
            <a:r>
              <a:rPr lang="ru-RU" sz="4800" dirty="0" err="1" smtClean="0"/>
              <a:t>аджарски</a:t>
            </a:r>
            <a:endParaRPr lang="ru-RU" sz="4800" dirty="0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008726" y="208085"/>
            <a:ext cx="6085450" cy="6550857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tx1"/>
                </a:solidFill>
              </a:rPr>
              <a:t>ГИМН ГРУЗИИ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5" name="Picture 3" descr="C:\Users\User\Desktop\mMlTkZ8q3a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92281" y="1237346"/>
            <a:ext cx="10248900" cy="52451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https://sun9-44.userapi.com/c855524/v855524117/17181c/sseTmZ6OXxk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32684" y="1308929"/>
            <a:ext cx="4346085" cy="5209513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11016" y="520504"/>
            <a:ext cx="87641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Народные костюмы</a:t>
            </a:r>
            <a:endParaRPr lang="ru-RU" sz="4800" dirty="0"/>
          </a:p>
        </p:txBody>
      </p:sp>
      <p:sp>
        <p:nvSpPr>
          <p:cNvPr id="3" name="TextBox 2"/>
          <p:cNvSpPr txBox="1"/>
          <p:nvPr/>
        </p:nvSpPr>
        <p:spPr>
          <a:xfrm>
            <a:off x="0" y="1505243"/>
            <a:ext cx="804203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Женские</a:t>
            </a:r>
          </a:p>
          <a:p>
            <a:r>
              <a:rPr lang="ru-RU" sz="4400" dirty="0" smtClean="0"/>
              <a:t>костюмы</a:t>
            </a:r>
            <a:endParaRPr lang="ru-RU" sz="4400" dirty="0"/>
          </a:p>
        </p:txBody>
      </p:sp>
      <p:pic>
        <p:nvPicPr>
          <p:cNvPr id="46084" name="Picture 4" descr="https://sun9-41.userapi.com/c856016/v856016117/177c02/88lIlx7Sx0Y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65597" y="1463040"/>
            <a:ext cx="5116482" cy="506437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https://sun9-52.userapi.com/c857636/v857636117/f1ce9/f2XXhrAxvh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166" y="1936433"/>
            <a:ext cx="5724721" cy="3906592"/>
          </a:xfrm>
          <a:prstGeom prst="rect">
            <a:avLst/>
          </a:prstGeom>
          <a:noFill/>
        </p:spPr>
      </p:pic>
      <p:pic>
        <p:nvPicPr>
          <p:cNvPr id="50180" name="Picture 4" descr="https://sun9-69.userapi.com/c855524/v855524117/171849/av4bhmd4U2A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86670" y="2104147"/>
            <a:ext cx="5274445" cy="356513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069145" y="379827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Женская обувь</a:t>
            </a:r>
            <a:endParaRPr lang="ru-RU" sz="4400" dirty="0"/>
          </a:p>
        </p:txBody>
      </p:sp>
    </p:spTree>
  </p:cSld>
  <p:clrMapOvr>
    <a:masterClrMapping/>
  </p:clrMapOvr>
  <p:transition>
    <p:wedg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Картинки по запросу чоху костюм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46692" y="979210"/>
            <a:ext cx="3990838" cy="564298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225084"/>
            <a:ext cx="67243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Народные костюмы </a:t>
            </a:r>
            <a:endParaRPr lang="ru-RU" sz="4800" dirty="0"/>
          </a:p>
        </p:txBody>
      </p:sp>
      <p:sp>
        <p:nvSpPr>
          <p:cNvPr id="4" name="TextBox 3"/>
          <p:cNvSpPr txBox="1"/>
          <p:nvPr/>
        </p:nvSpPr>
        <p:spPr>
          <a:xfrm>
            <a:off x="8865326" y="1006398"/>
            <a:ext cx="621792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МУЖСКИЕ </a:t>
            </a:r>
          </a:p>
          <a:p>
            <a:r>
              <a:rPr lang="ru-RU" sz="4400" dirty="0" smtClean="0"/>
              <a:t>КОСТЮМЫ</a:t>
            </a:r>
          </a:p>
          <a:p>
            <a:endParaRPr lang="ru-RU" sz="4800" dirty="0"/>
          </a:p>
        </p:txBody>
      </p:sp>
      <p:pic>
        <p:nvPicPr>
          <p:cNvPr id="45060" name="Picture 4" descr="Картинки по запросу чоху костюм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3632" y="957943"/>
            <a:ext cx="4038600" cy="5715000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https://sun9-24.userapi.com/c858220/v858220117/f4c03/53saYH4IVIo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1674" y="1280793"/>
            <a:ext cx="4050665" cy="5348067"/>
          </a:xfrm>
          <a:prstGeom prst="rect">
            <a:avLst/>
          </a:prstGeom>
          <a:noFill/>
        </p:spPr>
      </p:pic>
      <p:pic>
        <p:nvPicPr>
          <p:cNvPr id="47108" name="Picture 4" descr="https://sun9-19.userapi.com/c855032/v855032117/167f07/iIBAmNQrQPE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46554" y="1294862"/>
            <a:ext cx="3572363" cy="535915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11015" y="506437"/>
            <a:ext cx="1159177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Мужские накидки АРХАЛУК и ЧОХУ</a:t>
            </a:r>
            <a:endParaRPr lang="ru-RU" sz="4400" dirty="0"/>
          </a:p>
        </p:txBody>
      </p:sp>
    </p:spTree>
  </p:cSld>
  <p:clrMapOvr>
    <a:masterClrMapping/>
  </p:clrMapOvr>
  <p:transition>
    <p:newsflash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https://sun9-12.userapi.com/c856024/v856024117/179562/xzhT-qQmdIQ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9809" y="1639252"/>
            <a:ext cx="5260486" cy="4690600"/>
          </a:xfrm>
          <a:prstGeom prst="rect">
            <a:avLst/>
          </a:prstGeom>
          <a:noFill/>
        </p:spPr>
      </p:pic>
      <p:pic>
        <p:nvPicPr>
          <p:cNvPr id="51204" name="Picture 4" descr="https://sun9-71.userapi.com/c853620/v853620117/17a8fc/vsJKIvBzEu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35870" y="2154970"/>
            <a:ext cx="4739983" cy="374370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75248" y="703385"/>
            <a:ext cx="772316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Сванская шапка</a:t>
            </a:r>
            <a:endParaRPr lang="ru-RU" sz="4400" dirty="0"/>
          </a:p>
        </p:txBody>
      </p:sp>
    </p:spTree>
  </p:cSld>
  <p:clrMapOvr>
    <a:masterClrMapping/>
  </p:clrMapOvr>
  <p:transition>
    <p:split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https://sun9-69.userapi.com/c853516/v853516117/1750b5/AOgBZPorjBc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3365" y="1915601"/>
            <a:ext cx="5049471" cy="4002174"/>
          </a:xfrm>
          <a:prstGeom prst="rect">
            <a:avLst/>
          </a:prstGeom>
          <a:noFill/>
        </p:spPr>
      </p:pic>
      <p:pic>
        <p:nvPicPr>
          <p:cNvPr id="52228" name="Picture 4" descr="https://sun9-8.userapi.com/c858228/v858228117/f4441/5XX5HXz6-wM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767" y="1669098"/>
            <a:ext cx="4838455" cy="454725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20505" y="731520"/>
            <a:ext cx="648520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err="1" smtClean="0"/>
              <a:t>Хевсурская</a:t>
            </a:r>
            <a:r>
              <a:rPr lang="ru-RU" sz="4400" dirty="0" smtClean="0"/>
              <a:t> шапка</a:t>
            </a:r>
            <a:endParaRPr lang="ru-RU" sz="4400" dirty="0"/>
          </a:p>
        </p:txBody>
      </p:sp>
    </p:spTree>
  </p:cSld>
  <p:clrMapOvr>
    <a:masterClrMapping/>
  </p:clrMapOvr>
  <p:transition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https://sun9-6.userapi.com/c855436/v855436117/175cd7/XFfJLIU7IcI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4202" y="1450658"/>
            <a:ext cx="6245225" cy="522748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59655" y="492369"/>
            <a:ext cx="81451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Обувь Мужская</a:t>
            </a:r>
            <a:endParaRPr lang="ru-RU" sz="4400" dirty="0"/>
          </a:p>
        </p:txBody>
      </p:sp>
    </p:spTree>
  </p:cSld>
  <p:clrMapOvr>
    <a:masterClrMapping/>
  </p:clrMapOvr>
  <p:transition>
    <p:blinds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9677210f24a1be23c92c90fd886aa0aa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60e05723c5c1908df1a1a4ebf11d344e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D9A9D615-5981-403D-BA81-11685916B28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EFE16CA-070B-4D00-B57F-1D59C2AB8F4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48674FF-673D-40E4-90DC-427647F6395A}">
  <ds:schemaRefs>
    <ds:schemaRef ds:uri="http://schemas.microsoft.com/office/infopath/2007/PartnerControls"/>
    <ds:schemaRef ds:uri="71af3243-3dd4-4a8d-8c0d-dd76da1f02a5"/>
    <ds:schemaRef ds:uri="http://www.w3.org/XML/1998/namespace"/>
    <ds:schemaRef ds:uri="http://schemas.microsoft.com/office/2006/documentManagement/types"/>
    <ds:schemaRef ds:uri="http://purl.org/dc/dcmitype/"/>
    <ds:schemaRef ds:uri="http://purl.org/dc/terms/"/>
    <ds:schemaRef ds:uri="http://schemas.openxmlformats.org/package/2006/metadata/core-properties"/>
    <ds:schemaRef ds:uri="16c05727-aa75-4e4a-9b5f-8a80a1165891"/>
    <ds:schemaRef ds:uri="http://schemas.microsoft.com/office/2006/metadata/properties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0</TotalTime>
  <Words>67</Words>
  <Application>Microsoft Office PowerPoint</Application>
  <PresentationFormat>Произвольный</PresentationFormat>
  <Paragraphs>39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Городская</vt:lpstr>
      <vt:lpstr>Флаг  И  Герб </vt:lpstr>
      <vt:lpstr>ГИМН ГРУЗИИ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Знаменитые композиторы Грузии</vt:lpstr>
      <vt:lpstr>Знаменитые поэты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2019-11-21T17:12:27Z</dcterms:created>
  <dcterms:modified xsi:type="dcterms:W3CDTF">2020-08-03T10:06:31Z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