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256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65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58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19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2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75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560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361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39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098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779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5F419-4A65-48B5-BAB6-FDD8054774E5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B3BA2-B249-4A7C-BA90-6F2CBD545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46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33" y="0"/>
            <a:ext cx="9144000" cy="695739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Проект</a:t>
            </a:r>
            <a:endParaRPr lang="ru-RU" sz="4400" b="1" dirty="0" smtClean="0">
              <a:solidFill>
                <a:schemeClr val="tx1"/>
              </a:solidFill>
            </a:endParaRPr>
          </a:p>
          <a:p>
            <a:r>
              <a:rPr lang="ru-RU" sz="6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«Кормушка»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058162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85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173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70843" y="856422"/>
            <a:ext cx="6823086" cy="511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748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17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808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501008"/>
            <a:ext cx="8661648" cy="27271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r>
              <a:rPr lang="ru-RU" sz="6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6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6216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828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03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81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29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41782" y="880322"/>
            <a:ext cx="6831632" cy="51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215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79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443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751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«Кормушка»</dc:title>
  <dc:creator>Светлана Гордеева</dc:creator>
  <cp:lastModifiedBy>Светлана Гордеева</cp:lastModifiedBy>
  <cp:revision>3</cp:revision>
  <dcterms:created xsi:type="dcterms:W3CDTF">2020-07-27T11:11:02Z</dcterms:created>
  <dcterms:modified xsi:type="dcterms:W3CDTF">2020-07-27T16:41:39Z</dcterms:modified>
</cp:coreProperties>
</file>