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8" r:id="rId2"/>
    <p:sldId id="259" r:id="rId3"/>
    <p:sldId id="262" r:id="rId4"/>
    <p:sldId id="266" r:id="rId5"/>
    <p:sldId id="261" r:id="rId6"/>
    <p:sldId id="265" r:id="rId7"/>
    <p:sldId id="264" r:id="rId8"/>
    <p:sldId id="267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8F4"/>
    <a:srgbClr val="55E8EF"/>
    <a:srgbClr val="8FF3F3"/>
    <a:srgbClr val="3BA5D5"/>
    <a:srgbClr val="2FEDE9"/>
    <a:srgbClr val="30E3EC"/>
    <a:srgbClr val="58DEEC"/>
    <a:srgbClr val="EDFDFC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0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61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4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944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02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61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095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59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571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8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6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74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58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17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2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41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5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5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FA773F-57F3-4E81-B245-E14090CD6827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72FCF8B-8105-4DFA-B0E4-9CC59494B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2585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552" y="379829"/>
            <a:ext cx="5750718" cy="1930334"/>
          </a:xfr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Крошка «</a:t>
            </a:r>
            <a:r>
              <a:rPr lang="ru-RU" sz="40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Велькрошка</a:t>
            </a:r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»-</a:t>
            </a:r>
            <a:b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умная ладошка</a:t>
            </a:r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30462" y="4046666"/>
            <a:ext cx="5225006" cy="2091267"/>
          </a:xfrm>
        </p:spPr>
        <p:txBody>
          <a:bodyPr>
            <a:noAutofit/>
          </a:bodyPr>
          <a:lstStyle/>
          <a:p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34" name="Picture 10" descr="http://www.belmama.ru/image/9161444_306b746f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344" y="879848"/>
            <a:ext cx="3368017" cy="52580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6270446" y="4127132"/>
            <a:ext cx="5285022" cy="1930334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Воспитатель МБДОУ №92</a:t>
            </a:r>
          </a:p>
          <a:p>
            <a:pPr algn="ctr"/>
            <a:r>
              <a:rPr lang="ru-RU" sz="3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Соломаха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А. В.</a:t>
            </a:r>
          </a:p>
          <a:p>
            <a:pPr algn="ctr"/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762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205047" y="4149969"/>
            <a:ext cx="583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4573" y="685800"/>
            <a:ext cx="5795890" cy="1744394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Игрушки сделанные руками мамы передают всю любовь и нежность, а также с ними намного приятнее играть! 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427786" y="4673189"/>
            <a:ext cx="5795890" cy="1719775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Этим конструктором будут играть детки, начиная с 2-х лет.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его помощью малыш будет развивать мелкую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моторику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414" name="Picture 6" descr="Картинки по запросу велькрошкой и дет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9195" y="511292"/>
            <a:ext cx="3814481" cy="38378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8" name="Picture 10" descr="Картинки по запросу велькрошк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2" y="3503385"/>
            <a:ext cx="4376224" cy="24616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9442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62354" y="385177"/>
            <a:ext cx="5795890" cy="2409092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Мы полоски из липучки возьмём,</a:t>
            </a:r>
            <a:b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И легко из них узор соберём.</a:t>
            </a:r>
            <a:b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А ещё из них получится грибок,</a:t>
            </a:r>
            <a:b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Бабочка, цветочек - огонёк, </a:t>
            </a:r>
            <a:b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Стрекоза, жучок-паучок,</a:t>
            </a:r>
            <a:b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Заяц, ёжик или колобок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38" name="Picture 2" descr="Картинки по запросу велькрош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8387" y="1890346"/>
            <a:ext cx="3128919" cy="41086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42" name="Picture 6" descr="Картинки по запросу велькрошка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900" y="3613675"/>
            <a:ext cx="4267200" cy="24003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4916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1334" y="305562"/>
            <a:ext cx="4294133" cy="3702418"/>
          </a:xfrm>
          <a:prstGeom prst="snip2DiagRect">
            <a:avLst>
              <a:gd name="adj1" fmla="val 2597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Картинки по запросу цветные липучки для велькрошки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673" y="3429000"/>
            <a:ext cx="4866591" cy="3313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6" name="Picture 6" descr="Картинки по запросу ножницы для фотошопа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42887">
            <a:off x="4505319" y="3901007"/>
            <a:ext cx="3251337" cy="174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Похожее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7969">
            <a:off x="6548930" y="1852569"/>
            <a:ext cx="4921944" cy="492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risovach.ru/upload/2013/03/generator/karandash_14425789_orig_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6461">
            <a:off x="7726105" y="3971186"/>
            <a:ext cx="3037663" cy="303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56400" y="800100"/>
            <a:ext cx="5795890" cy="914400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Для изготовления этого конструктора нам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понадобится: 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03716" y="430340"/>
            <a:ext cx="5261317" cy="518746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Приёмы соединения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2" name="Picture 2" descr="Картинки по запросу велькрош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04" y="2057400"/>
            <a:ext cx="7421020" cy="40815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364" name="Picture 4" descr="https://v3toys.ru/kiwi-public-data/Kiwi_Img/5a33cc2598e1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0214" y="493747"/>
            <a:ext cx="2935253" cy="29352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4009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48641" y="337624"/>
            <a:ext cx="6654018" cy="2771335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Возможности «</a:t>
            </a:r>
            <a:r>
              <a:rPr lang="ru-RU" sz="28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Велькрошки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», несмотря на простоту, достаточно разнообразны, чтобы изображать растения, животных, предметы, архитектурные сооружения и многое другое.</a:t>
            </a:r>
          </a:p>
        </p:txBody>
      </p:sp>
      <p:pic>
        <p:nvPicPr>
          <p:cNvPr id="11268" name="Picture 4" descr="Картинки по запросу фигуры из велькрошки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100" y="3592807"/>
            <a:ext cx="5295900" cy="29989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0" name="Picture 6" descr="Картинки по запросу фигуры из велькрошки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4676" y="685800"/>
            <a:ext cx="3304818" cy="56181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787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0994" y="478301"/>
            <a:ext cx="6145755" cy="2349305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После окончания работы с конструктором соединяем парами все полоски. В таком виде конструктор «</a:t>
            </a:r>
            <a:r>
              <a:rPr lang="ru-RU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Велькрошка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» занимает мало места, ни к чему не цепляется и его удобно брать с собой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0" name="Picture 2" descr="Картинки по запросу фигуры из велькрош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7942" y="3513406"/>
            <a:ext cx="5845023" cy="2825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437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216524" y="8332851"/>
            <a:ext cx="2560730" cy="1275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0994" y="152399"/>
            <a:ext cx="6145755" cy="1719943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что никакие самые роскошные, дорогие игрушки не заменят вашего насыщенного, живого общения с ребёнком.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://cspsd39.bdu.su/wp-content/uploads/sites/164/2019/05/%D1%81%D0%BE%D0%B2%D0%B5%D1%82%D1%8B-%D0%BF%D1%81%D0%B8%D1%85%D0%BE%D0%BB%D0%BE%D0%B3%D0%B0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233" y="2188026"/>
            <a:ext cx="5913152" cy="44522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5808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glow>
              <a:schemeClr val="accent1"/>
            </a:glow>
            <a:softEdge rad="0"/>
          </a:effectLst>
          <a:scene3d>
            <a:camera prst="orthographicFront"/>
            <a:lightRig rig="chilly" dir="t"/>
          </a:scene3d>
          <a:sp3d prstMaterial="powder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867" y="4046666"/>
            <a:ext cx="3657600" cy="2091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03384" y="706506"/>
            <a:ext cx="8665699" cy="882337"/>
          </a:xfrm>
          <a:prstGeom prst="rect">
            <a:avLst/>
          </a:prstGeom>
          <a:gradFill>
            <a:gsLst>
              <a:gs pos="0">
                <a:srgbClr val="C4F8F4"/>
              </a:gs>
              <a:gs pos="74000">
                <a:srgbClr val="55E8EF"/>
              </a:gs>
              <a:gs pos="83000">
                <a:srgbClr val="30E3EC"/>
              </a:gs>
              <a:gs pos="100000">
                <a:srgbClr val="2FEDE9"/>
              </a:gs>
            </a:gsLst>
            <a:lin ang="5400000" scaled="1"/>
          </a:gradFill>
          <a:ln w="69850" cmpd="dbl">
            <a:solidFill>
              <a:srgbClr val="3BA5D5"/>
            </a:solidFill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AutoShape 2" descr="Картинки по запросу дети 2 л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stolicadetstva.com/images/text/d3e6e4678b5b1e431d4f971816030d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942" y="2295349"/>
            <a:ext cx="5003868" cy="3928037"/>
          </a:xfrm>
          <a:prstGeom prst="snip2DiagRect">
            <a:avLst>
              <a:gd name="adj1" fmla="val 282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816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169</TotalTime>
  <Words>128</Words>
  <Application>Microsoft Office PowerPoint</Application>
  <PresentationFormat>Произвольный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Сектор</vt:lpstr>
      <vt:lpstr>Крошка «Велькрошка»- умная ладошка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Крошка «Велькрошка»- умная ладошка</dc:title>
  <dc:creator>Владимир</dc:creator>
  <cp:lastModifiedBy>Ксения</cp:lastModifiedBy>
  <cp:revision>12</cp:revision>
  <dcterms:created xsi:type="dcterms:W3CDTF">2019-10-05T16:01:55Z</dcterms:created>
  <dcterms:modified xsi:type="dcterms:W3CDTF">2020-08-03T08:31:38Z</dcterms:modified>
</cp:coreProperties>
</file>