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6" r:id="rId12"/>
    <p:sldId id="275" r:id="rId13"/>
    <p:sldId id="261" r:id="rId14"/>
    <p:sldId id="258" r:id="rId15"/>
    <p:sldId id="266" r:id="rId16"/>
    <p:sldId id="259" r:id="rId17"/>
    <p:sldId id="264" r:id="rId18"/>
    <p:sldId id="262" r:id="rId19"/>
    <p:sldId id="263" r:id="rId20"/>
    <p:sldId id="26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file:///C:\Users\user\Pictures\&#1056;&#1080;&#1089;&#1091;&#1085;&#1086;&#1082;1.jp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r:link="rId14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8000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2428868"/>
            <a:ext cx="6536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Вот оно какое, наше лето …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3500438"/>
            <a:ext cx="564360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Г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руппа «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Непоседы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Воспитатель: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Карагина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Т.Ю.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2018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г.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Picture 5" descr="D:\Мои рисунки\явления природы\тучки\klip_181_12f_ad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3500462" cy="223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Света\Рабочий стол\0_97ae9_69e678f1_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751541">
            <a:off x="6816516" y="2602137"/>
            <a:ext cx="1885773" cy="160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Documents and Settings\Света\Рабочий стол\0_97b0e_74b9190a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643314"/>
            <a:ext cx="1832658" cy="164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CIM\101MSDCF\DSC048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85860"/>
            <a:ext cx="4357686" cy="3268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G:\DCIM\101MSDCF\DSC048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214686"/>
            <a:ext cx="4429124" cy="3321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86314" y="1500175"/>
            <a:ext cx="400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Мы играем целый день – целый день играть не лень!</a:t>
            </a:r>
            <a:endParaRPr lang="ru-RU" sz="2400" b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DCIM\101MSDCF\DSC048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642918"/>
            <a:ext cx="5286412" cy="5815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28596" y="1643050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Выбиваюсь я из сил,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Кто их в гости пригласил?</a:t>
            </a:r>
            <a:endParaRPr lang="ru-RU" sz="2400" b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DCIM\101MSDCF\DSC048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3405741"/>
            <a:ext cx="4500593" cy="3139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G:\DCIM\101MSDCF\DSC048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214423"/>
            <a:ext cx="419537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929190" y="1643050"/>
            <a:ext cx="4008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Будем прыгать и скакать, 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игры всякие играть, 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Улыбаться и шутить 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 добрей друг к другу быть.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DCIM\101MSDCF\DSC048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3571876"/>
            <a:ext cx="4714876" cy="3020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G:\DCIM\101MSDCF\DSC048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3" y="1071546"/>
            <a:ext cx="412620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43438" y="1285861"/>
            <a:ext cx="39290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На асфальте лето с детками рисуем,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Солнышко и травку, весело «малюем»!</a:t>
            </a:r>
            <a:endParaRPr lang="ru-RU" sz="2400" b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5" name="Picture 3" descr="C:\Documents and Settings\Света\Рабочий стол\0_97b0e_74b9190a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500570"/>
            <a:ext cx="23880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\DSC048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3071810"/>
            <a:ext cx="4214842" cy="3439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фото\DSC048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214422"/>
            <a:ext cx="4214842" cy="316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929190" y="1000108"/>
            <a:ext cx="374089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Невозможно насладиться,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Ах, какая красота!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Здесь, конечно, и частица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Есть и моего труда.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то\DSC048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73299" y="428604"/>
            <a:ext cx="4156419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фото\DSC048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125363"/>
            <a:ext cx="4500594" cy="337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00034" y="1357298"/>
            <a:ext cx="41490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Нам на радость, вам на диво,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Чтобы было все красиво!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3" descr="C:\Documents and Settings\Света\Рабочий стол\0_97b0e_74b9190a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214818"/>
            <a:ext cx="23880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\DSC048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428736"/>
            <a:ext cx="5572132" cy="4179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215074" y="1428736"/>
            <a:ext cx="271464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Рядом с садом под скамейкой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Села дружная семейка: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Хороши грибочки -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Сыновья и дочки,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Мама и папа,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 каждого шляпа!</a:t>
            </a:r>
          </a:p>
          <a:p>
            <a:endParaRPr lang="ru-RU" dirty="0"/>
          </a:p>
        </p:txBody>
      </p:sp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5" y="1571612"/>
            <a:ext cx="364333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В огороде много гряд,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Есть и репа, и салат.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Наш зеленый огород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Нас прокормит целый год</a:t>
            </a:r>
          </a:p>
          <a:p>
            <a:endParaRPr lang="ru-RU" dirty="0"/>
          </a:p>
        </p:txBody>
      </p:sp>
      <p:pic>
        <p:nvPicPr>
          <p:cNvPr id="6146" name="Picture 2" descr="G:\DCIM\101MSDCF\DSC049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997647"/>
            <a:ext cx="4500594" cy="5431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Documents and Settings\Света\Рабочий стол\0_97b0e_74b9190a_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429000"/>
            <a:ext cx="23880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G:\DCIM\101MSDCF\DSC049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19" y="2857496"/>
            <a:ext cx="4659003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G:\DCIM\101MSDCF\DSC049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285860"/>
            <a:ext cx="4062067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1142984"/>
            <a:ext cx="46434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Пусть детство не кончается,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Пусть сказка продолжается,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Чтоб были счастливы все дети,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 всей земле , на всей планете!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G:\DCIM\101MSDCF\DSC049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857232"/>
            <a:ext cx="7286644" cy="5464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64291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Поскорее одеваемся, на прогулку – собираемся!</a:t>
            </a:r>
            <a:endParaRPr lang="ru-RU" sz="2400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0242" name="Picture 2" descr="G:\DCIM\101MSDCF\DSC049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3939008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G:\DCIM\101MSDCF\DSC049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2500306"/>
            <a:ext cx="4286248" cy="4018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то\DSC048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428735"/>
            <a:ext cx="6715173" cy="5036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642918"/>
            <a:ext cx="5857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3" descr="C:\Documents and Settings\Света\Рабочий стол\0_97b0e_74b9190a_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5930" y="1214422"/>
            <a:ext cx="23880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642918"/>
            <a:ext cx="5667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user\Desktop\фото\DSC044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2214554"/>
            <a:ext cx="5715008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14414" y="571480"/>
            <a:ext cx="7143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день июньский, первый день, 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 глаз долой прогоним лень, 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Дружно скажем скуке «нет», 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Раздадим друзьям конфет!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фото\DSC044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000372"/>
            <a:ext cx="428624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G:\лето 2015\DSC044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357298"/>
            <a:ext cx="4286280" cy="3214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929190" y="1071546"/>
            <a:ext cx="3643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Посмотрю на клоуна,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Он такой смешной: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Будто настоящий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Клоун цирковой.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71480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Вот какой теремок - он ни низок, ни высок!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В домике играли , дружбу показали…</a:t>
            </a:r>
            <a:endParaRPr lang="ru-RU" sz="2400" b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3074" name="Picture 2" descr="C:\Users\user\Desktop\фото\DSC04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643050"/>
            <a:ext cx="3714758" cy="4953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user\Desktop\фото\DSC048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643050"/>
            <a:ext cx="3732618" cy="4976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esktop\фото\DSC048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500042"/>
            <a:ext cx="4572014" cy="6096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14348" y="2571744"/>
            <a:ext cx="3357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Плывет, плывет кораблик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далекие края.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Кто капитан кораблика?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Конечно, это я!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5" descr="D:\Мои рисунки\явления природы\тучки\klip_181_12f_ad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3500462" cy="223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:\DCIM\101MSDCF\DSC048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071546"/>
            <a:ext cx="7072362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DCIM\101MSDCF\DSC048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857232"/>
            <a:ext cx="4214824" cy="5619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500694" y="2714620"/>
            <a:ext cx="3429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Несется с горки ураган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Из малышей и смеха.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Несется с горки ураган.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Смотрите, вот потеха!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5" descr="В ромашках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33785">
            <a:off x="6196563" y="595826"/>
            <a:ext cx="216058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G:\DCIM\101MSDCF\DSC048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00108"/>
            <a:ext cx="4429156" cy="3321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G:\DCIM\101MSDCF\DSC048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3107529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86314" y="1357299"/>
            <a:ext cx="392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Как с друзьями интересно – это каждому известно!</a:t>
            </a:r>
            <a:endParaRPr lang="ru-RU" sz="2400" b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Tm="800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220</Words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29</cp:revision>
  <dcterms:created xsi:type="dcterms:W3CDTF">2015-08-19T06:20:34Z</dcterms:created>
  <dcterms:modified xsi:type="dcterms:W3CDTF">2020-08-03T11:53:58Z</dcterms:modified>
</cp:coreProperties>
</file>