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C4577-9B2D-4349-81B3-CE2F271D5D54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A35-9586-400D-8D60-ABDF57EF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C4577-9B2D-4349-81B3-CE2F271D5D54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A35-9586-400D-8D60-ABDF57EF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C4577-9B2D-4349-81B3-CE2F271D5D54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A35-9586-400D-8D60-ABDF57EF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C4577-9B2D-4349-81B3-CE2F271D5D54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A35-9586-400D-8D60-ABDF57EF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C4577-9B2D-4349-81B3-CE2F271D5D54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A35-9586-400D-8D60-ABDF57EF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C4577-9B2D-4349-81B3-CE2F271D5D54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A35-9586-400D-8D60-ABDF57EF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C4577-9B2D-4349-81B3-CE2F271D5D54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A35-9586-400D-8D60-ABDF57EF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C4577-9B2D-4349-81B3-CE2F271D5D54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A35-9586-400D-8D60-ABDF57EF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C4577-9B2D-4349-81B3-CE2F271D5D54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A35-9586-400D-8D60-ABDF57EF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C4577-9B2D-4349-81B3-CE2F271D5D54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A35-9586-400D-8D60-ABDF57EF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C4577-9B2D-4349-81B3-CE2F271D5D54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A35-9586-400D-8D60-ABDF57EF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C4577-9B2D-4349-81B3-CE2F271D5D54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3CA35-9586-400D-8D60-ABDF57EF2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gif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gif"/><Relationship Id="rId7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http://smiles.33b.ru/smile.60753.html" TargetMode="External"/><Relationship Id="rId7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2.gif"/><Relationship Id="rId10" Type="http://schemas.openxmlformats.org/officeDocument/2006/relationships/image" Target="../media/image21.jpeg"/><Relationship Id="rId4" Type="http://schemas.openxmlformats.org/officeDocument/2006/relationships/image" Target="../media/image16.gif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.gif"/><Relationship Id="rId7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3.pn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4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image" Target="../media/image41.png"/><Relationship Id="rId5" Type="http://schemas.openxmlformats.org/officeDocument/2006/relationships/image" Target="../media/image36.jpeg"/><Relationship Id="rId10" Type="http://schemas.openxmlformats.org/officeDocument/2006/relationships/image" Target="../media/image40.jpeg"/><Relationship Id="rId4" Type="http://schemas.openxmlformats.org/officeDocument/2006/relationships/image" Target="../media/image35.jpeg"/><Relationship Id="rId9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6" descr="D:\Лена\Мои рисунки\Зимние мотивы\кормушка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5400"/>
            <a:ext cx="9144000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2348880"/>
            <a:ext cx="774035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  <a:cs typeface="+mn-cs"/>
              </a:rPr>
              <a:t> </a:t>
            </a: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  <a:cs typeface="+mn-cs"/>
              </a:rPr>
              <a:t>Всероссийская культурно-экологическая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  <a:cs typeface="+mn-cs"/>
              </a:rPr>
              <a:t>Акция</a:t>
            </a:r>
            <a:endParaRPr lang="ru-RU" sz="36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Segoe Print" pitchFamily="2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  <a:cs typeface="+mn-cs"/>
              </a:rPr>
              <a:t> «Покормите птиц!»</a:t>
            </a:r>
          </a:p>
        </p:txBody>
      </p:sp>
      <p:pic>
        <p:nvPicPr>
          <p:cNvPr id="2052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1340768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5" y="4786313"/>
            <a:ext cx="9286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0" y="4581525"/>
            <a:ext cx="9001125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Руководитель работы: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Педагог-психолог </a:t>
            </a:r>
            <a:r>
              <a:rPr lang="ru-RU" b="1" smtClean="0"/>
              <a:t>Юрьева </a:t>
            </a:r>
            <a:r>
              <a:rPr lang="ru-RU" b="1" smtClean="0">
                <a:latin typeface="+mn-lt"/>
                <a:cs typeface="+mn-cs"/>
              </a:rPr>
              <a:t>Анна </a:t>
            </a:r>
            <a:r>
              <a:rPr lang="ru-RU" b="1" dirty="0" smtClean="0">
                <a:latin typeface="+mn-lt"/>
                <a:cs typeface="+mn-cs"/>
              </a:rPr>
              <a:t>Сергеевна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+mn-lt"/>
              <a:cs typeface="+mn-cs"/>
            </a:endParaRPr>
          </a:p>
        </p:txBody>
      </p:sp>
      <p:pic>
        <p:nvPicPr>
          <p:cNvPr id="2055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25" y="2643188"/>
            <a:ext cx="9286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15125" y="428625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00250" y="642938"/>
            <a:ext cx="9286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0" y="2071688"/>
            <a:ext cx="9286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9000" y="5643563"/>
            <a:ext cx="9286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884c_1b5ae8f0_XL.jpg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TextBox 23"/>
          <p:cNvSpPr txBox="1"/>
          <p:nvPr/>
        </p:nvSpPr>
        <p:spPr>
          <a:xfrm>
            <a:off x="6715125" y="4572000"/>
            <a:ext cx="20002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3076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" y="2214563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755650" y="404813"/>
            <a:ext cx="7929563" cy="32924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+mn-cs"/>
              </a:rPr>
              <a:t>Проблема: </a:t>
            </a:r>
            <a:r>
              <a:rPr lang="ru-RU" sz="1600" b="1" i="1" dirty="0">
                <a:solidFill>
                  <a:schemeClr val="tx2"/>
                </a:solidFill>
                <a:latin typeface="Segoe Print" pitchFamily="2" charset="0"/>
                <a:cs typeface="+mn-cs"/>
              </a:rPr>
              <a:t>Много птиц гибнет зимой: из десяти до весны доживает всего одна-две. Голодная птица не переносит даже слабых морозов.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i="1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Segoe Print" pitchFamily="2" charset="0"/>
                <a:cs typeface="+mn-cs"/>
              </a:rPr>
              <a:t> </a:t>
            </a:r>
            <a:r>
              <a:rPr lang="ru-RU" sz="20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+mn-cs"/>
              </a:rPr>
              <a:t>Цель: </a:t>
            </a:r>
            <a:r>
              <a:rPr lang="ru-RU" sz="1600" b="1" i="1" dirty="0">
                <a:solidFill>
                  <a:schemeClr val="tx2"/>
                </a:solidFill>
                <a:latin typeface="Segoe Print" pitchFamily="2" charset="0"/>
                <a:cs typeface="+mn-cs"/>
              </a:rPr>
              <a:t>Оказание помощи зимующим птицам.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i="1" dirty="0">
              <a:solidFill>
                <a:schemeClr val="tx2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+mn-cs"/>
              </a:rPr>
              <a:t> </a:t>
            </a:r>
            <a:r>
              <a:rPr lang="ru-RU" sz="20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+mn-cs"/>
              </a:rPr>
              <a:t>Задачи:</a:t>
            </a:r>
            <a:endParaRPr lang="ru-RU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2"/>
                </a:solidFill>
                <a:latin typeface="+mn-lt"/>
                <a:cs typeface="+mn-cs"/>
              </a:rPr>
              <a:t>-</a:t>
            </a:r>
            <a:r>
              <a:rPr lang="ru-RU" sz="1400" b="1" i="1" dirty="0">
                <a:solidFill>
                  <a:schemeClr val="tx2"/>
                </a:solidFill>
                <a:latin typeface="Segoe Print" pitchFamily="2" charset="0"/>
                <a:cs typeface="+mn-cs"/>
              </a:rPr>
              <a:t>Собрать информационный материал о зимующих птицах.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b="1" i="1" dirty="0">
                <a:solidFill>
                  <a:schemeClr val="tx2"/>
                </a:solidFill>
                <a:latin typeface="Segoe Print" pitchFamily="2" charset="0"/>
                <a:cs typeface="+mn-cs"/>
              </a:rPr>
              <a:t>Сделать кормушку, как руководитель работы.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2"/>
                </a:solidFill>
                <a:latin typeface="Segoe Print" pitchFamily="2" charset="0"/>
                <a:cs typeface="+mn-cs"/>
              </a:rPr>
              <a:t>- Показать детям кормушку с целью изготовить совместно для птиц </a:t>
            </a:r>
            <a:r>
              <a:rPr lang="ru-RU" sz="1400" b="1" i="1" dirty="0">
                <a:solidFill>
                  <a:schemeClr val="tx2"/>
                </a:solidFill>
                <a:latin typeface="Segoe Print" pitchFamily="2" charset="0"/>
                <a:cs typeface="Arial" pitchFamily="34" charset="0"/>
              </a:rPr>
              <a:t>кормушки .</a:t>
            </a:r>
            <a:endParaRPr lang="ru-RU" sz="1400" b="1" i="1" dirty="0">
              <a:solidFill>
                <a:schemeClr val="tx2"/>
              </a:solidFill>
              <a:latin typeface="Segoe Print" pitchFamily="2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2"/>
                </a:solidFill>
                <a:latin typeface="Segoe Print" pitchFamily="2" charset="0"/>
                <a:cs typeface="+mn-cs"/>
              </a:rPr>
              <a:t>-Ухаживать и наблюдать  за кормушками.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2"/>
                </a:solidFill>
                <a:latin typeface="Segoe Print" pitchFamily="2" charset="0"/>
                <a:cs typeface="+mn-cs"/>
              </a:rPr>
              <a:t>-Организация подкормки, наблюдение за посещающими птицами в кормушках.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2"/>
                </a:solidFill>
                <a:latin typeface="Segoe Print" pitchFamily="2" charset="0"/>
                <a:cs typeface="+mn-cs"/>
              </a:rPr>
              <a:t>-Привлечь других детей в оказании помощи птицам</a:t>
            </a:r>
            <a:r>
              <a:rPr lang="ru-RU" sz="2000" b="1" i="1" dirty="0">
                <a:solidFill>
                  <a:schemeClr val="tx2"/>
                </a:solidFill>
                <a:latin typeface="Segoe Print" pitchFamily="2" charset="0"/>
                <a:cs typeface="+mn-cs"/>
              </a:rPr>
              <a:t>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0" y="4076700"/>
            <a:ext cx="8893175" cy="2124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70C0"/>
                </a:solidFill>
                <a:latin typeface="Segoe Print" pitchFamily="2" charset="0"/>
              </a:rPr>
              <a:t>Реализация изготовления кормушек: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i="1" dirty="0">
              <a:solidFill>
                <a:schemeClr val="tx2"/>
              </a:solidFill>
            </a:endParaRP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2"/>
                </a:solidFill>
                <a:latin typeface="Segoe Print" pitchFamily="2" charset="0"/>
              </a:rPr>
              <a:t>Практическая часть.</a:t>
            </a:r>
          </a:p>
          <a:p>
            <a:pPr marL="514350" indent="-51435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2"/>
                </a:solidFill>
                <a:latin typeface="Segoe Print" pitchFamily="2" charset="0"/>
              </a:rPr>
              <a:t>Подбор материала для изготовления кормушек из разного природного материала.</a:t>
            </a:r>
          </a:p>
          <a:p>
            <a:pPr marL="514350" indent="-51435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2"/>
                </a:solidFill>
                <a:latin typeface="Segoe Print" pitchFamily="2" charset="0"/>
              </a:rPr>
              <a:t>Совместное вместе с детьми изготовление кормушек.</a:t>
            </a:r>
          </a:p>
          <a:p>
            <a:pPr marL="514350" indent="-51435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2"/>
                </a:solidFill>
                <a:latin typeface="Segoe Print" pitchFamily="2" charset="0"/>
              </a:rPr>
              <a:t>Привлечение детей из других групп.</a:t>
            </a:r>
          </a:p>
          <a:p>
            <a:pPr marL="514350" indent="-51435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2"/>
                </a:solidFill>
                <a:latin typeface="Segoe Print" pitchFamily="2" charset="0"/>
              </a:rPr>
              <a:t>Организация подкормки, наблюдение за посещающими птицами в кормушках.</a:t>
            </a:r>
          </a:p>
        </p:txBody>
      </p:sp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884c_1b5ae8f0_XL.jpg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7041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TextBox 23"/>
          <p:cNvSpPr txBox="1"/>
          <p:nvPr/>
        </p:nvSpPr>
        <p:spPr>
          <a:xfrm>
            <a:off x="6715125" y="4572000"/>
            <a:ext cx="20002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4100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428625"/>
            <a:ext cx="928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Прямоугольник 39"/>
          <p:cNvSpPr/>
          <p:nvPr/>
        </p:nvSpPr>
        <p:spPr>
          <a:xfrm>
            <a:off x="1000100" y="285728"/>
            <a:ext cx="7643866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  <a:cs typeface="+mn-cs"/>
              </a:rPr>
              <a:t>Начинается процесс изготовления кормушек</a:t>
            </a:r>
          </a:p>
        </p:txBody>
      </p:sp>
      <p:pic>
        <p:nvPicPr>
          <p:cNvPr id="42" name="Рисунок 41" descr="0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915816" y="836712"/>
            <a:ext cx="178376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" name="Рисунок 43" descr="00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1124744"/>
            <a:ext cx="2411760" cy="2379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 descr="SAM_467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51520" y="4293096"/>
            <a:ext cx="2658555" cy="18580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" name="Рисунок 26" descr="SAM_4700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203848" y="4005064"/>
            <a:ext cx="2189084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" name="Рисунок 27" descr="009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788024" y="764704"/>
            <a:ext cx="2167839" cy="18722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" name="Рисунок 28" descr="SAM_4761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7164288" y="836712"/>
            <a:ext cx="1728192" cy="23129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2" name="Прямоугольник 31"/>
          <p:cNvSpPr/>
          <p:nvPr/>
        </p:nvSpPr>
        <p:spPr>
          <a:xfrm>
            <a:off x="4788024" y="6021288"/>
            <a:ext cx="4355976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</a:rPr>
              <a:t>Украшаем крышу из яичной скорлупы</a:t>
            </a:r>
          </a:p>
        </p:txBody>
      </p:sp>
      <p:pic>
        <p:nvPicPr>
          <p:cNvPr id="20" name="Рисунок 19" descr="PhкккotoLab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5796136" y="3429000"/>
            <a:ext cx="2976331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884c_1b5ae8f0_XL.jpg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7041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TextBox 23"/>
          <p:cNvSpPr txBox="1"/>
          <p:nvPr/>
        </p:nvSpPr>
        <p:spPr>
          <a:xfrm>
            <a:off x="6715125" y="4572000"/>
            <a:ext cx="20002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124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4813" y="0"/>
            <a:ext cx="928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428625"/>
            <a:ext cx="928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5" y="142875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SAM_511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836712"/>
            <a:ext cx="2483769" cy="1842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72375" y="4929188"/>
            <a:ext cx="9286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Прямоугольник 24"/>
          <p:cNvSpPr>
            <a:spLocks noChangeArrowheads="1"/>
          </p:cNvSpPr>
          <p:nvPr/>
        </p:nvSpPr>
        <p:spPr bwMode="auto">
          <a:xfrm>
            <a:off x="1979613" y="260350"/>
            <a:ext cx="60483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0070C0"/>
                </a:solidFill>
                <a:latin typeface="Segoe Print" pitchFamily="2" charset="0"/>
              </a:rPr>
              <a:t>Зазываем птичек с помощью раскрашивания</a:t>
            </a:r>
          </a:p>
        </p:txBody>
      </p:sp>
      <p:pic>
        <p:nvPicPr>
          <p:cNvPr id="26" name="Рисунок 25" descr="P204047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3212976"/>
            <a:ext cx="3072341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Рисунок 26" descr="P204048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627784" y="1412776"/>
            <a:ext cx="259228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Рисунок 28" descr="P2040484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771800" y="4149080"/>
            <a:ext cx="3611893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Рисунок 29" descr="SAM_5107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652120" y="2204864"/>
            <a:ext cx="2915816" cy="2198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884c_1b5ae8f0_XL.jpg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7041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TextBox 23"/>
          <p:cNvSpPr txBox="1"/>
          <p:nvPr/>
        </p:nvSpPr>
        <p:spPr>
          <a:xfrm>
            <a:off x="6715125" y="4572000"/>
            <a:ext cx="20002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6148" name="Picture 18" descr="http://s4.rimg.info/06bda9bd896c26e0cc2feaaaa2232d33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214688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5000" y="114300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15125" y="3643313"/>
            <a:ext cx="9286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0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0" y="2924944"/>
            <a:ext cx="4504229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01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67544" y="692696"/>
            <a:ext cx="2595650" cy="170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SAM_5101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059832" y="836712"/>
            <a:ext cx="2642467" cy="1776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4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00563" y="3786188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5929313"/>
            <a:ext cx="9286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215313" y="5929313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275856" y="2708920"/>
            <a:ext cx="4176464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</a:rPr>
              <a:t>Самое главное, что у детей есть желание и стремление изготовить для птиц кормушки!!!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95536" y="0"/>
            <a:ext cx="5256584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</a:rPr>
              <a:t>Теперь вместе с детьми начинаем мастерить кормушку для наших птичек!!!</a:t>
            </a:r>
          </a:p>
        </p:txBody>
      </p:sp>
      <p:pic>
        <p:nvPicPr>
          <p:cNvPr id="26" name="Рисунок 25" descr="PввhoввtoLab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6012160" y="836712"/>
            <a:ext cx="268829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Рисунок 26" descr="PhййййotoLab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4572000" y="4005064"/>
            <a:ext cx="2424332" cy="1818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Рисунок 27" descr="SAM_4954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6575155" y="4941168"/>
            <a:ext cx="2568845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62" name="Прямоугольник 29"/>
          <p:cNvSpPr>
            <a:spLocks noChangeArrowheads="1"/>
          </p:cNvSpPr>
          <p:nvPr/>
        </p:nvSpPr>
        <p:spPr bwMode="auto">
          <a:xfrm>
            <a:off x="1476375" y="594995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0070C0"/>
                </a:solidFill>
                <a:latin typeface="Segoe Print" pitchFamily="2" charset="0"/>
              </a:rPr>
              <a:t>Вот и готовы наши кормушки</a:t>
            </a:r>
          </a:p>
          <a:p>
            <a:pPr algn="ctr"/>
            <a:r>
              <a:rPr lang="ru-RU" b="1" i="1">
                <a:solidFill>
                  <a:srgbClr val="0070C0"/>
                </a:solidFill>
                <a:latin typeface="Segoe Print" pitchFamily="2" charset="0"/>
              </a:rPr>
              <a:t>Главное простые и доступные</a:t>
            </a: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884c_1b5ae8f0_XL.jpg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7041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TextBox 23"/>
          <p:cNvSpPr txBox="1"/>
          <p:nvPr/>
        </p:nvSpPr>
        <p:spPr>
          <a:xfrm>
            <a:off x="6715125" y="4572000"/>
            <a:ext cx="20002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1" name="Рисунок 20" descr="PhotиииoLab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15816" y="0"/>
            <a:ext cx="5472608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1571625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58125" y="1500188"/>
            <a:ext cx="9286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929563" y="3500438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0" y="0"/>
            <a:ext cx="45720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Мы кормушки смастерили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Мы столовую открыли.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Воробей, синичка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Прилетят к  нам на обед!</a:t>
            </a:r>
          </a:p>
        </p:txBody>
      </p:sp>
      <p:pic>
        <p:nvPicPr>
          <p:cNvPr id="14" name="Рисунок 13" descr="SAM_485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1844824"/>
            <a:ext cx="2915816" cy="2186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SAM_486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627784" y="3969060"/>
            <a:ext cx="3851920" cy="2888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884c_1b5ae8f0_XL.jpg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7041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TextBox 23"/>
          <p:cNvSpPr txBox="1"/>
          <p:nvPr/>
        </p:nvSpPr>
        <p:spPr>
          <a:xfrm>
            <a:off x="6715125" y="4572000"/>
            <a:ext cx="20002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8196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57175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001000" y="228600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75" y="571500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24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" y="3786188"/>
            <a:ext cx="9286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SAM_487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1268760"/>
            <a:ext cx="2771800" cy="207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SAM_488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3501008"/>
            <a:ext cx="2496277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202" name="TextBox 17"/>
          <p:cNvSpPr txBox="1">
            <a:spLocks noChangeArrowheads="1"/>
          </p:cNvSpPr>
          <p:nvPr/>
        </p:nvSpPr>
        <p:spPr bwMode="auto">
          <a:xfrm>
            <a:off x="642938" y="260350"/>
            <a:ext cx="85010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0070C0"/>
                </a:solidFill>
                <a:latin typeface="Segoe Print" pitchFamily="2" charset="0"/>
              </a:rPr>
              <a:t>Закрепляем так, чтобы птичкам было удобно посещать нашу столовую – это позволит нам наблюдать за птичками, не только зимой, но и весной!</a:t>
            </a:r>
          </a:p>
        </p:txBody>
      </p:sp>
      <p:pic>
        <p:nvPicPr>
          <p:cNvPr id="21" name="Рисунок 20" descr="SAM_489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843808" y="1196752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 descr="SAM_5240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724128" y="1196752"/>
            <a:ext cx="3014411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 descr="SAM_5228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483768" y="4005063"/>
            <a:ext cx="3528392" cy="2317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206" name="Прямоугольник 26"/>
          <p:cNvSpPr>
            <a:spLocks noChangeArrowheads="1"/>
          </p:cNvSpPr>
          <p:nvPr/>
        </p:nvSpPr>
        <p:spPr bwMode="auto">
          <a:xfrm>
            <a:off x="2411413" y="3429000"/>
            <a:ext cx="338296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C00000"/>
                </a:solidFill>
                <a:latin typeface="Segoe Print" pitchFamily="2" charset="0"/>
              </a:rPr>
              <a:t>На прогулке</a:t>
            </a:r>
          </a:p>
          <a:p>
            <a:pPr algn="ctr"/>
            <a:r>
              <a:rPr lang="ru-RU" sz="1400" b="1">
                <a:solidFill>
                  <a:srgbClr val="C00000"/>
                </a:solidFill>
                <a:latin typeface="Segoe Print" pitchFamily="2" charset="0"/>
              </a:rPr>
              <a:t> мы все вместе насыпаем в кормушки зёрна и крошки</a:t>
            </a:r>
            <a:r>
              <a:rPr lang="ru-RU" sz="1400">
                <a:solidFill>
                  <a:srgbClr val="C00000"/>
                </a:solidFill>
                <a:latin typeface="Segoe Print" pitchFamily="2" charset="0"/>
              </a:rPr>
              <a:t>.</a:t>
            </a:r>
          </a:p>
        </p:txBody>
      </p:sp>
      <p:pic>
        <p:nvPicPr>
          <p:cNvPr id="18" name="Рисунок 17" descr="SAM_5069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179512" y="5370342"/>
            <a:ext cx="2041206" cy="148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22" descr="SAM_5068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167669" y="3861048"/>
            <a:ext cx="2976331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Прямоугольник 19"/>
          <p:cNvSpPr/>
          <p:nvPr/>
        </p:nvSpPr>
        <p:spPr>
          <a:xfrm>
            <a:off x="1475656" y="6334780"/>
            <a:ext cx="54006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</a:rPr>
              <a:t>Птички не заставили себя долго ждать,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</a:rPr>
              <a:t> и уже видим результаты наших трудов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73238"/>
            <a:ext cx="2268538" cy="202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6" descr="301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300" y="0"/>
            <a:ext cx="11636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8" descr="30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85532">
            <a:off x="468313" y="5013325"/>
            <a:ext cx="1585912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9" descr="302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85532">
            <a:off x="2193925" y="5456238"/>
            <a:ext cx="165576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0" descr="301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3213100"/>
            <a:ext cx="15748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4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657725" y="2714625"/>
            <a:ext cx="44862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3" descr="301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66213">
            <a:off x="7164388" y="5300663"/>
            <a:ext cx="15748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4" descr="301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5963" y="5676900"/>
            <a:ext cx="1439862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3122800" y="214290"/>
            <a:ext cx="6021200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ПОКОРМИТЕ ПТИЦ</a:t>
            </a:r>
          </a:p>
          <a:p>
            <a:pPr algn="ctr">
              <a:defRPr/>
            </a:pPr>
            <a:r>
              <a:rPr lang="ru-RU" sz="4400" b="1" spc="50" dirty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 ЗИМОЙ!</a:t>
            </a:r>
            <a:endParaRPr lang="ru-RU" sz="44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1" name="Picture 23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929563" y="307181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25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143125" y="385762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26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786313" y="192881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Picture 27" descr="D:\Лена\Мои рисунки\Смайлики на разные случаи\Погода\94eaad9d7cce53c9d73652c8f7f832e8.gif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857250" y="24288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5" name="Picture 14" descr="Картинка 65 из 484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6143625" y="3600450"/>
            <a:ext cx="2786063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30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0"/>
            <a:ext cx="19526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1979613" y="1844675"/>
            <a:ext cx="496887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В итоге мы узнали, какие птицы остаются зимовать в нашем поселке,  научились делать кормушки, правильно кормить пернатых друзей.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   Все ребята  тоже присоединились помогать птицам.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   В результате  цель  достигнута, поставленные нами задачи выполнены. </a:t>
            </a:r>
          </a:p>
        </p:txBody>
      </p:sp>
      <p:pic>
        <p:nvPicPr>
          <p:cNvPr id="10258" name="Содержимое 2"/>
          <p:cNvPicPr>
            <a:picLocks noGrp="1" noChangeArrowheads="1"/>
          </p:cNvPicPr>
          <p:nvPr>
            <p:ph idx="1"/>
          </p:nvPr>
        </p:nvPicPr>
        <p:blipFill>
          <a:blip r:embed="rId12" cstate="screen"/>
          <a:srcRect/>
          <a:stretch>
            <a:fillRect/>
          </a:stretch>
        </p:blipFill>
        <p:spPr>
          <a:xfrm>
            <a:off x="1258888" y="4365625"/>
            <a:ext cx="4033837" cy="1727200"/>
          </a:xfrm>
        </p:spPr>
      </p:pic>
      <p:pic>
        <p:nvPicPr>
          <p:cNvPr id="10259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13" cstate="screen"/>
          <a:srcRect/>
          <a:stretch>
            <a:fillRect/>
          </a:stretch>
        </p:blipFill>
        <p:spPr>
          <a:xfrm>
            <a:off x="1331913" y="4076700"/>
            <a:ext cx="3887787" cy="431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243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4</cp:revision>
  <dcterms:created xsi:type="dcterms:W3CDTF">2017-12-01T09:10:24Z</dcterms:created>
  <dcterms:modified xsi:type="dcterms:W3CDTF">2020-08-03T14:01:55Z</dcterms:modified>
</cp:coreProperties>
</file>