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70" r:id="rId9"/>
    <p:sldId id="265" r:id="rId10"/>
    <p:sldId id="266" r:id="rId11"/>
    <p:sldId id="269" r:id="rId12"/>
    <p:sldId id="262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19" autoAdjust="0"/>
    <p:restoredTop sz="86364" autoAdjust="0"/>
  </p:normalViewPr>
  <p:slideViewPr>
    <p:cSldViewPr>
      <p:cViewPr varScale="1">
        <p:scale>
          <a:sx n="83" d="100"/>
          <a:sy n="83" d="100"/>
        </p:scale>
        <p:origin x="-78" y="-7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1119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7E96-3292-4165-AFAB-AA0D1C8236E3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7557F2C-83C6-47E5-BFF9-B2DE8A6CE6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7E96-3292-4165-AFAB-AA0D1C8236E3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57F2C-83C6-47E5-BFF9-B2DE8A6CE6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7E96-3292-4165-AFAB-AA0D1C8236E3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57F2C-83C6-47E5-BFF9-B2DE8A6CE6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7E96-3292-4165-AFAB-AA0D1C8236E3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7557F2C-83C6-47E5-BFF9-B2DE8A6CE6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7E96-3292-4165-AFAB-AA0D1C8236E3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57F2C-83C6-47E5-BFF9-B2DE8A6CE6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7E96-3292-4165-AFAB-AA0D1C8236E3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57F2C-83C6-47E5-BFF9-B2DE8A6CE6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7E96-3292-4165-AFAB-AA0D1C8236E3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7557F2C-83C6-47E5-BFF9-B2DE8A6CE6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7E96-3292-4165-AFAB-AA0D1C8236E3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57F2C-83C6-47E5-BFF9-B2DE8A6CE6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7E96-3292-4165-AFAB-AA0D1C8236E3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57F2C-83C6-47E5-BFF9-B2DE8A6CE6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7E96-3292-4165-AFAB-AA0D1C8236E3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57F2C-83C6-47E5-BFF9-B2DE8A6CE6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7E96-3292-4165-AFAB-AA0D1C8236E3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57F2C-83C6-47E5-BFF9-B2DE8A6CE6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E917E96-3292-4165-AFAB-AA0D1C8236E3}" type="datetimeFigureOut">
              <a:rPr lang="ru-RU" smtClean="0"/>
              <a:pPr/>
              <a:t>03.08.2020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7557F2C-83C6-47E5-BFF9-B2DE8A6CE6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548681"/>
            <a:ext cx="8458200" cy="2520279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> </a:t>
            </a:r>
            <a:r>
              <a:rPr lang="ru-RU" sz="4800" i="1" dirty="0" smtClean="0"/>
              <a:t>Проект на тему:  </a:t>
            </a:r>
            <a:br>
              <a:rPr lang="ru-RU" sz="4800" i="1" dirty="0" smtClean="0"/>
            </a:br>
            <a:r>
              <a:rPr lang="ru-RU" sz="4800" i="1" dirty="0" smtClean="0"/>
              <a:t>                 </a:t>
            </a:r>
            <a:r>
              <a:rPr lang="ru-RU" sz="5400" i="1" dirty="0" smtClean="0"/>
              <a:t>«   Умелые ручки» </a:t>
            </a:r>
            <a:br>
              <a:rPr lang="ru-RU" sz="5400" i="1" dirty="0" smtClean="0"/>
            </a:br>
            <a:r>
              <a:rPr lang="ru-RU" sz="5400" dirty="0" smtClean="0"/>
              <a:t> </a:t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157192"/>
            <a:ext cx="7867600" cy="115212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                                </a:t>
            </a:r>
            <a:r>
              <a:rPr lang="ru-RU" b="1" i="1" dirty="0" smtClean="0"/>
              <a:t>Подготовила: Шахматова Юлия Николаевна, </a:t>
            </a:r>
          </a:p>
          <a:p>
            <a:r>
              <a:rPr lang="ru-RU" b="1" i="1" dirty="0" smtClean="0"/>
              <a:t>                         Воспитатель: МДОАУ Детский сад № 118 г.Орска</a:t>
            </a:r>
            <a:endParaRPr lang="ru-RU" b="1" i="1" dirty="0"/>
          </a:p>
        </p:txBody>
      </p:sp>
      <p:pic>
        <p:nvPicPr>
          <p:cNvPr id="1026" name="Picture 2" descr="E:\Новая папка\детский сад\CAM0207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988840"/>
            <a:ext cx="2949792" cy="393305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C00000"/>
            </a:solidFill>
            <a:miter lim="800000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5" name="Picture 2" descr="http://poilovo.narod.ru/images/22b43390431b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47864" y="2564904"/>
            <a:ext cx="5669200" cy="2304256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6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Игры-драматизации</a:t>
            </a:r>
            <a:endParaRPr lang="ru-RU" dirty="0"/>
          </a:p>
        </p:txBody>
      </p:sp>
      <p:pic>
        <p:nvPicPr>
          <p:cNvPr id="5" name="Содержимое 4" descr="CAM0205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1412776"/>
            <a:ext cx="3399284" cy="4532379"/>
          </a:xfrm>
          <a:prstGeom prst="rect">
            <a:avLst/>
          </a:prstGeom>
          <a:ln>
            <a:solidFill>
              <a:srgbClr val="FFFF00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  <a:softEdge rad="11250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6" name="Содержимое 5" descr="CAM02056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580112" y="1412776"/>
            <a:ext cx="3381282" cy="4508376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  <a:softEdge rad="11250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7" name="Picture 2" descr="http://poilovo.narod.ru/images/22b43390431b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11760" y="5229200"/>
            <a:ext cx="3600400" cy="1463389"/>
          </a:xfrm>
          <a:prstGeom prst="rect">
            <a:avLst/>
          </a:prstGeom>
          <a:noFill/>
        </p:spPr>
      </p:pic>
    </p:spTree>
  </p:cSld>
  <p:clrMapOvr>
    <a:masterClrMapping/>
  </p:clrMapOvr>
  <p:transition advTm="6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Новая папка\детский сад\CAM020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548680"/>
            <a:ext cx="2808312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2051" name="Picture 3" descr="E:\Новая папка\детский сад\CAM0206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19872" y="404664"/>
            <a:ext cx="2592288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2052" name="Picture 4" descr="E:\Новая папка\детский сад\CAM0206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12160" y="404663"/>
            <a:ext cx="2736304" cy="36484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2053" name="Picture 5" descr="E:\Новая папка\детский сад\CAM0206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259632" y="3140968"/>
            <a:ext cx="2484276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70C0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2054" name="Picture 6" descr="E:\Новая папка\детский сад\CAM0207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24128" y="3140968"/>
            <a:ext cx="2448272" cy="32643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7" name="Picture 2" descr="http://poilovo.narod.ru/images/22b43390431b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555776" y="3645024"/>
            <a:ext cx="4429062" cy="1800200"/>
          </a:xfrm>
          <a:prstGeom prst="rect">
            <a:avLst/>
          </a:prstGeom>
          <a:noFill/>
        </p:spPr>
      </p:pic>
    </p:spTree>
  </p:cSld>
  <p:clrMapOvr>
    <a:masterClrMapping/>
  </p:clrMapOvr>
  <p:transition advTm="6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Предметно-развивающая среда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/>
              <a:t>Консультации для родителей:  </a:t>
            </a:r>
          </a:p>
          <a:p>
            <a:pPr>
              <a:buNone/>
            </a:pPr>
            <a:r>
              <a:rPr lang="ru-RU" b="1" dirty="0" smtClean="0"/>
              <a:t>  «Театр теней», </a:t>
            </a:r>
          </a:p>
          <a:p>
            <a:pPr>
              <a:buNone/>
            </a:pPr>
            <a:r>
              <a:rPr lang="ru-RU" b="1" dirty="0" smtClean="0"/>
              <a:t>  «Как вместе устроить театр теней». </a:t>
            </a:r>
          </a:p>
          <a:p>
            <a:pPr>
              <a:buNone/>
            </a:pPr>
            <a:r>
              <a:rPr lang="ru-RU" b="1" dirty="0" smtClean="0"/>
              <a:t>  «Пальчиковый театр теней дома своими руками способствует развитию мелкой моторики».</a:t>
            </a:r>
            <a:endParaRPr lang="ru-RU" dirty="0" smtClean="0"/>
          </a:p>
          <a:p>
            <a:pPr>
              <a:buNone/>
            </a:pPr>
            <a:endParaRPr lang="ru-RU" b="1" dirty="0"/>
          </a:p>
        </p:txBody>
      </p:sp>
      <p:pic>
        <p:nvPicPr>
          <p:cNvPr id="4" name="Picture 2" descr="http://poilovo.narod.ru/images/22b43390431b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15816" y="4221088"/>
            <a:ext cx="5832648" cy="2370690"/>
          </a:xfrm>
          <a:prstGeom prst="rect">
            <a:avLst/>
          </a:prstGeom>
          <a:noFill/>
        </p:spPr>
      </p:pic>
    </p:spTree>
  </p:cSld>
  <p:clrMapOvr>
    <a:masterClrMapping/>
  </p:clrMapOvr>
  <p:transition advTm="6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Консультации для родителей</a:t>
            </a:r>
            <a:endParaRPr lang="ru-RU" dirty="0"/>
          </a:p>
        </p:txBody>
      </p:sp>
      <p:pic>
        <p:nvPicPr>
          <p:cNvPr id="5" name="Содержимое 4" descr="CAM0202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1340768"/>
            <a:ext cx="4191000" cy="3143250"/>
          </a:xfrm>
          <a:prstGeom prst="rect">
            <a:avLst/>
          </a:prstGeom>
          <a:ln>
            <a:solidFill>
              <a:srgbClr val="FFFF00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  <a:softEdge rad="11250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6" name="Содержимое 5" descr="CAM02024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4008" y="1196752"/>
            <a:ext cx="4343400" cy="3257550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  <a:softEdge rad="11250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7" name="Picture 2" descr="http://poilovo.narod.ru/images/22b43390431b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75656" y="4725144"/>
            <a:ext cx="4538851" cy="184482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6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В современных условиях у детей  часто наблюдаются проблемы в коммуникативных умениях и навыках.</a:t>
            </a:r>
            <a:r>
              <a:rPr lang="ru-RU" b="1" i="1" dirty="0" smtClean="0"/>
              <a:t> </a:t>
            </a:r>
            <a:r>
              <a:rPr lang="ru-RU" b="1" dirty="0" smtClean="0"/>
              <a:t>Чтобы справиться с этими проблемами нужны  регулярные систематические занятия с детьми. Как разнообразить эту трудную, зачастую монотонную работу? Как сделать ее интересной, увлекательной, желанной для ребенка? Все эти проблемы реально решить с помощью теневого театра. Это произойдет гармонично и не навязчиво с учетом возрастных и индивидуальных особенностей детей. </a:t>
            </a:r>
            <a:endParaRPr lang="ru-RU" b="1" dirty="0"/>
          </a:p>
        </p:txBody>
      </p:sp>
      <p:pic>
        <p:nvPicPr>
          <p:cNvPr id="4" name="Picture 2" descr="http://poilovo.narod.ru/images/22b43390431b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8064" y="0"/>
            <a:ext cx="3816424" cy="1551192"/>
          </a:xfrm>
          <a:prstGeom prst="rect">
            <a:avLst/>
          </a:prstGeom>
          <a:noFill/>
        </p:spPr>
      </p:pic>
    </p:spTree>
  </p:cSld>
  <p:clrMapOvr>
    <a:masterClrMapping/>
  </p:clrMapOvr>
  <p:transition advTm="6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04664"/>
            <a:ext cx="8686800" cy="792088"/>
          </a:xfrm>
        </p:spPr>
        <p:txBody>
          <a:bodyPr>
            <a:normAutofit/>
          </a:bodyPr>
          <a:lstStyle/>
          <a:p>
            <a:r>
              <a:rPr lang="ru-RU" i="1" dirty="0" smtClean="0"/>
              <a:t>                                 Цель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84784"/>
            <a:ext cx="8686800" cy="4595341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Совершенствовать  коммуникативные  навыки детей через вовлечение их в театральную деятельность.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026" name="Picture 2" descr="E:\Новая папка\детский сад\CAM020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96136" y="2852936"/>
            <a:ext cx="2885525" cy="3456384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1266" name="Picture 2" descr="http://poilovo.narod.ru/images/22b43390431b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212" y="4365104"/>
            <a:ext cx="5669200" cy="2304256"/>
          </a:xfrm>
          <a:prstGeom prst="rect">
            <a:avLst/>
          </a:prstGeom>
          <a:noFill/>
        </p:spPr>
      </p:pic>
    </p:spTree>
  </p:cSld>
  <p:clrMapOvr>
    <a:masterClrMapping/>
  </p:clrMapOvr>
  <p:transition advTm="6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92696"/>
            <a:ext cx="8686800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    Задачи:                                                                                                                               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4968552"/>
          </a:xfrm>
        </p:spPr>
        <p:txBody>
          <a:bodyPr>
            <a:normAutofit fontScale="85000" lnSpcReduction="20000"/>
          </a:bodyPr>
          <a:lstStyle/>
          <a:p>
            <a:r>
              <a:rPr lang="ru-RU" sz="3600" b="1" dirty="0" smtClean="0"/>
              <a:t>1.  Познакомить с теневым театром, средствами изображения в теневом театре. </a:t>
            </a:r>
          </a:p>
          <a:p>
            <a:r>
              <a:rPr lang="ru-RU" sz="3600" b="1" dirty="0" smtClean="0"/>
              <a:t>2.Развивать интерес к театру как искусству.</a:t>
            </a:r>
          </a:p>
          <a:p>
            <a:r>
              <a:rPr lang="ru-RU" sz="3600" b="1" dirty="0" smtClean="0"/>
              <a:t>3.Развивать и совершенствовать все стороны речи,  пространственное мышление, мелкую моторику, творческое воображение и фантазию.</a:t>
            </a:r>
          </a:p>
          <a:p>
            <a:r>
              <a:rPr lang="ru-RU" sz="3600" b="1" dirty="0" smtClean="0"/>
              <a:t>4. Совершенствовать предметно-развивающую среду для активизации словесного творчества; расширять материально-техническую базу, соответствующую требованиям программы.</a:t>
            </a:r>
          </a:p>
          <a:p>
            <a:endParaRPr lang="ru-RU" dirty="0"/>
          </a:p>
        </p:txBody>
      </p:sp>
      <p:pic>
        <p:nvPicPr>
          <p:cNvPr id="4" name="Picture 2" descr="http://poilovo.narod.ru/images/22b43390431b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92080" y="0"/>
            <a:ext cx="3600400" cy="1463389"/>
          </a:xfrm>
          <a:prstGeom prst="rect">
            <a:avLst/>
          </a:prstGeom>
          <a:noFill/>
        </p:spPr>
      </p:pic>
    </p:spTree>
  </p:cSld>
  <p:clrMapOvr>
    <a:masterClrMapping/>
  </p:clrMapOvr>
  <p:transition advTm="6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Предметно-развивающая среда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/>
              <a:t>    Работа с детьми: </a:t>
            </a:r>
          </a:p>
          <a:p>
            <a:r>
              <a:rPr lang="ru-RU" b="1" dirty="0" smtClean="0"/>
              <a:t>Картотека</a:t>
            </a:r>
            <a:r>
              <a:rPr lang="ru-RU" b="1" i="1" dirty="0" smtClean="0"/>
              <a:t> </a:t>
            </a:r>
            <a:r>
              <a:rPr lang="ru-RU" b="1" dirty="0" smtClean="0"/>
              <a:t>фигур театра теней </a:t>
            </a:r>
            <a:r>
              <a:rPr lang="ru-RU" b="1" i="1" dirty="0" smtClean="0"/>
              <a:t>«живая рука».</a:t>
            </a:r>
            <a:endParaRPr lang="ru-RU" b="1" dirty="0" smtClean="0"/>
          </a:p>
          <a:p>
            <a:r>
              <a:rPr lang="ru-RU" b="1" i="1" dirty="0" smtClean="0"/>
              <a:t>Картотека пальчиковых игр</a:t>
            </a:r>
            <a:r>
              <a:rPr lang="ru-RU" b="1" dirty="0" smtClean="0"/>
              <a:t>, с подробным описанием и изображением фигур.  </a:t>
            </a:r>
          </a:p>
          <a:p>
            <a:r>
              <a:rPr lang="ru-RU" b="1" dirty="0" smtClean="0"/>
              <a:t>Пальчиковые игры «Умелые ручки».</a:t>
            </a:r>
          </a:p>
          <a:p>
            <a:r>
              <a:rPr lang="ru-RU" b="1" dirty="0" smtClean="0"/>
              <a:t>Книги </a:t>
            </a:r>
            <a:r>
              <a:rPr lang="ru-RU" b="1" i="1" dirty="0" smtClean="0"/>
              <a:t>«Умелые ручки»</a:t>
            </a:r>
            <a:r>
              <a:rPr lang="ru-RU" b="1" dirty="0" smtClean="0"/>
              <a:t>:                                        </a:t>
            </a:r>
            <a:r>
              <a:rPr lang="ru-RU" b="1" i="1" dirty="0" smtClean="0"/>
              <a:t>«Репка»,                                                                                                                           «Колобок»,                                                                                                                               «Заяц </a:t>
            </a:r>
            <a:r>
              <a:rPr lang="ru-RU" b="1" i="1" dirty="0" err="1" smtClean="0"/>
              <a:t>Хваста</a:t>
            </a:r>
            <a:r>
              <a:rPr lang="ru-RU" b="1" i="1" dirty="0" smtClean="0"/>
              <a:t>».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4" name="Picture 2" descr="http://poilovo.narod.ru/images/22b43390431b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03848" y="4365104"/>
            <a:ext cx="5669200" cy="2304256"/>
          </a:xfrm>
          <a:prstGeom prst="rect">
            <a:avLst/>
          </a:prstGeom>
          <a:noFill/>
        </p:spPr>
      </p:pic>
    </p:spTree>
  </p:cSld>
  <p:clrMapOvr>
    <a:masterClrMapping/>
  </p:clrMapOvr>
  <p:transition advTm="6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692696"/>
            <a:ext cx="8686800" cy="864096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  Картотека</a:t>
            </a:r>
            <a:r>
              <a:rPr lang="ru-RU" sz="3100" b="1" i="1" dirty="0" smtClean="0"/>
              <a:t> </a:t>
            </a:r>
            <a:r>
              <a:rPr lang="ru-RU" sz="3100" dirty="0" smtClean="0"/>
              <a:t>фигур театра теней </a:t>
            </a:r>
            <a:r>
              <a:rPr lang="ru-RU" sz="3100" i="1" dirty="0" smtClean="0"/>
              <a:t>«живая рука».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CAM02108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539552" y="1268760"/>
            <a:ext cx="3312368" cy="4416491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  <a:softEdge rad="11250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5" name="Содержимое 4" descr="CAM02086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508104" y="1268760"/>
            <a:ext cx="3327276" cy="4436368"/>
          </a:xfrm>
          <a:prstGeom prst="rect">
            <a:avLst/>
          </a:prstGeom>
          <a:ln>
            <a:solidFill>
              <a:srgbClr val="FFFF00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  <a:softEdge rad="11250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8" name="Picture 2" descr="http://poilovo.narod.ru/images/22b43390431b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51720" y="5394611"/>
            <a:ext cx="3600400" cy="1463389"/>
          </a:xfrm>
          <a:prstGeom prst="rect">
            <a:avLst/>
          </a:prstGeom>
          <a:noFill/>
        </p:spPr>
      </p:pic>
    </p:spTree>
  </p:cSld>
  <p:clrMapOvr>
    <a:masterClrMapping/>
  </p:clrMapOvr>
  <p:transition advTm="6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    Картотека пальчиковых игр</a:t>
            </a:r>
            <a:endParaRPr lang="ru-RU" dirty="0"/>
          </a:p>
        </p:txBody>
      </p:sp>
      <p:pic>
        <p:nvPicPr>
          <p:cNvPr id="6" name="Содержимое 5" descr="CAM0210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1412776"/>
            <a:ext cx="3456384" cy="4608512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  <a:softEdge rad="11250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5" name="Содержимое 4" descr="CAM02051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355976" y="1340768"/>
            <a:ext cx="4343400" cy="3257550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  <a:softEdge rad="11250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7" name="Picture 2" descr="http://poilovo.narod.ru/images/22b43390431b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4869160"/>
            <a:ext cx="4184526" cy="1700808"/>
          </a:xfrm>
          <a:prstGeom prst="rect">
            <a:avLst/>
          </a:prstGeom>
          <a:noFill/>
        </p:spPr>
      </p:pic>
    </p:spTree>
  </p:cSld>
  <p:clrMapOvr>
    <a:masterClrMapping/>
  </p:clrMapOvr>
  <p:transition advTm="6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171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Книги с Пальчиковыми играми </a:t>
            </a:r>
            <a:br>
              <a:rPr lang="ru-RU" dirty="0" smtClean="0"/>
            </a:br>
            <a:r>
              <a:rPr lang="ru-RU" dirty="0" smtClean="0"/>
              <a:t>                       «Умелые ручки»</a:t>
            </a:r>
            <a:endParaRPr lang="ru-RU" dirty="0"/>
          </a:p>
        </p:txBody>
      </p:sp>
      <p:pic>
        <p:nvPicPr>
          <p:cNvPr id="5" name="Содержимое 4" descr="CAM02018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1700808"/>
            <a:ext cx="4191000" cy="3143250"/>
          </a:xfrm>
          <a:ln>
            <a:solidFill>
              <a:srgbClr val="00B0F0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8" name="Содержимое 7" descr="CAM02037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364088" y="1484784"/>
            <a:ext cx="3359832" cy="4479776"/>
          </a:xfrm>
          <a:ln>
            <a:solidFill>
              <a:srgbClr val="00B050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6" name="Picture 2" descr="http://poilovo.narod.ru/images/22b43390431b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99592" y="4941168"/>
            <a:ext cx="4184526" cy="1700808"/>
          </a:xfrm>
          <a:prstGeom prst="rect">
            <a:avLst/>
          </a:prstGeom>
          <a:noFill/>
        </p:spPr>
      </p:pic>
    </p:spTree>
  </p:cSld>
  <p:clrMapOvr>
    <a:masterClrMapping/>
  </p:clrMapOvr>
  <p:transition advTm="6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620688"/>
            <a:ext cx="8686800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Книги </a:t>
            </a:r>
            <a:r>
              <a:rPr lang="ru-RU" i="1" dirty="0" smtClean="0"/>
              <a:t>«Умелые ручки» </a:t>
            </a:r>
            <a:br>
              <a:rPr lang="ru-RU" i="1" dirty="0" smtClean="0"/>
            </a:br>
            <a:r>
              <a:rPr lang="ru-RU" i="1" dirty="0" smtClean="0"/>
              <a:t>       по русским народным сказкам  </a:t>
            </a:r>
            <a:br>
              <a:rPr lang="ru-RU" i="1" dirty="0" smtClean="0"/>
            </a:br>
            <a:r>
              <a:rPr lang="ru-RU" i="1" dirty="0" smtClean="0"/>
              <a:t>    «Репка», «Колобок», «Заяц </a:t>
            </a:r>
            <a:r>
              <a:rPr lang="ru-RU" i="1" dirty="0" err="1" smtClean="0"/>
              <a:t>Хваста</a:t>
            </a:r>
            <a:r>
              <a:rPr lang="ru-RU" i="1" dirty="0" smtClean="0"/>
              <a:t>».</a:t>
            </a:r>
            <a:endParaRPr lang="ru-RU" dirty="0"/>
          </a:p>
        </p:txBody>
      </p:sp>
      <p:pic>
        <p:nvPicPr>
          <p:cNvPr id="6" name="Содержимое 5" descr="CAM02089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5292080" y="2060848"/>
            <a:ext cx="3240360" cy="4320480"/>
          </a:xfrm>
          <a:prstGeom prst="rect">
            <a:avLst/>
          </a:prstGeom>
          <a:ln>
            <a:solidFill>
              <a:srgbClr val="FFC000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  <a:softEdge rad="11250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8" name="Содержимое 7" descr="CAM02081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251520" y="2060848"/>
            <a:ext cx="4191000" cy="3143250"/>
          </a:xfrm>
          <a:ln>
            <a:solidFill>
              <a:srgbClr val="0070C0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5" name="Picture 2" descr="http://poilovo.narod.ru/images/22b43390431b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31640" y="5085184"/>
            <a:ext cx="4007363" cy="1628800"/>
          </a:xfrm>
          <a:prstGeom prst="rect">
            <a:avLst/>
          </a:prstGeom>
          <a:noFill/>
        </p:spPr>
      </p:pic>
    </p:spTree>
  </p:cSld>
  <p:clrMapOvr>
    <a:masterClrMapping/>
  </p:clrMapOvr>
  <p:transition advTm="6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5|4.1|1.7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236</TotalTime>
  <Words>278</Words>
  <Application>Microsoft Office PowerPoint</Application>
  <PresentationFormat>Экран (4:3)</PresentationFormat>
  <Paragraphs>29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 Проект на тему:                    «   Умелые ручки»    </vt:lpstr>
      <vt:lpstr>              Актуальность</vt:lpstr>
      <vt:lpstr>                                 Цель</vt:lpstr>
      <vt:lpstr>                  Задачи:                                                                                                                                </vt:lpstr>
      <vt:lpstr>     Предметно-развивающая среда</vt:lpstr>
      <vt:lpstr>  Картотека фигур театра теней «живая рука». </vt:lpstr>
      <vt:lpstr>    Картотека пальчиковых игр</vt:lpstr>
      <vt:lpstr>       Книги с Пальчиковыми играми                         «Умелые ручки»</vt:lpstr>
      <vt:lpstr>                  Книги «Умелые ручки»         по русским народным сказкам       «Репка», «Колобок», «Заяц Хваста».</vt:lpstr>
      <vt:lpstr>              Игры-драматизации</vt:lpstr>
      <vt:lpstr>Слайд 11</vt:lpstr>
      <vt:lpstr>     Предметно-развивающая среда</vt:lpstr>
      <vt:lpstr>      Консультации для родителей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                   «Умелые ручки»</dc:title>
  <dc:creator>Юля</dc:creator>
  <cp:lastModifiedBy>Юля</cp:lastModifiedBy>
  <cp:revision>30</cp:revision>
  <dcterms:created xsi:type="dcterms:W3CDTF">2016-01-09T14:37:16Z</dcterms:created>
  <dcterms:modified xsi:type="dcterms:W3CDTF">2020-08-03T12:27:07Z</dcterms:modified>
</cp:coreProperties>
</file>