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CE7CB-3BAC-4361-9655-7784B23E3B68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680F1-A68B-4F51-BE06-15EE6E593F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Gabriola" pitchFamily="82" charset="0"/>
                <a:ea typeface="Batang" pitchFamily="18" charset="-127"/>
              </a:rPr>
              <a:t>Проект «Зачем нужен снег?»</a:t>
            </a:r>
            <a:r>
              <a:rPr lang="ru-RU" b="1" dirty="0" smtClean="0">
                <a:solidFill>
                  <a:srgbClr val="7030A0"/>
                </a:solidFill>
                <a:latin typeface="Gabriola" pitchFamily="82" charset="0"/>
                <a:ea typeface="Batang" pitchFamily="18" charset="-127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Gabriola" pitchFamily="82" charset="0"/>
                <a:ea typeface="Batang" pitchFamily="18" charset="-127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Gabriola" pitchFamily="82" charset="0"/>
                <a:ea typeface="Batang" pitchFamily="18" charset="-127"/>
              </a:rPr>
              <a:t>Выполнили : старшая группа </a:t>
            </a:r>
            <a:br>
              <a:rPr lang="ru-RU" b="1" dirty="0" smtClean="0">
                <a:solidFill>
                  <a:srgbClr val="7030A0"/>
                </a:solidFill>
                <a:latin typeface="Gabriola" pitchFamily="82" charset="0"/>
                <a:ea typeface="Batang" pitchFamily="18" charset="-127"/>
              </a:rPr>
            </a:br>
            <a:r>
              <a:rPr lang="ru-RU" b="1" dirty="0" smtClean="0">
                <a:solidFill>
                  <a:srgbClr val="7030A0"/>
                </a:solidFill>
                <a:latin typeface="Gabriola" pitchFamily="82" charset="0"/>
                <a:ea typeface="Batang" pitchFamily="18" charset="-127"/>
              </a:rPr>
              <a:t>МКДОУ  </a:t>
            </a:r>
            <a:r>
              <a:rPr lang="ru-RU" b="1" dirty="0" err="1" smtClean="0">
                <a:solidFill>
                  <a:srgbClr val="7030A0"/>
                </a:solidFill>
                <a:latin typeface="Gabriola" pitchFamily="82" charset="0"/>
                <a:ea typeface="Batang" pitchFamily="18" charset="-127"/>
              </a:rPr>
              <a:t>Утянского</a:t>
            </a:r>
            <a:r>
              <a:rPr lang="ru-RU" b="1" dirty="0" smtClean="0">
                <a:solidFill>
                  <a:srgbClr val="7030A0"/>
                </a:solidFill>
                <a:latin typeface="Gabriola" pitchFamily="82" charset="0"/>
                <a:ea typeface="Batang" pitchFamily="18" charset="-127"/>
              </a:rPr>
              <a:t> детского  сада «Вишенка»</a:t>
            </a:r>
          </a:p>
          <a:p>
            <a:endParaRPr lang="ru-RU" dirty="0"/>
          </a:p>
        </p:txBody>
      </p:sp>
      <p:pic>
        <p:nvPicPr>
          <p:cNvPr id="26626" name="Picture 2" descr="https://im0-tub-ru.yandex.net/i?id=7dc88b080169d730412eb78857e59a2c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2051720" cy="2361693"/>
          </a:xfrm>
          <a:prstGeom prst="rect">
            <a:avLst/>
          </a:prstGeom>
          <a:noFill/>
        </p:spPr>
      </p:pic>
      <p:pic>
        <p:nvPicPr>
          <p:cNvPr id="26628" name="Picture 4" descr="https://im0-tub-ru.yandex.net/i?id=7dc88b080169d730412eb78857e59a2c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88640"/>
            <a:ext cx="1567830" cy="1804697"/>
          </a:xfrm>
          <a:prstGeom prst="rect">
            <a:avLst/>
          </a:prstGeom>
          <a:noFill/>
        </p:spPr>
      </p:pic>
      <p:pic>
        <p:nvPicPr>
          <p:cNvPr id="26630" name="Picture 6" descr="https://im0-tub-ru.yandex.net/i?id=7dc88b080169d730412eb78857e59a2c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2564904"/>
            <a:ext cx="1423814" cy="1638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Мы узнали: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Мы узнали, что снег белого цвета, но в некоторых районах он может быть и красным и </a:t>
            </a:r>
            <a:r>
              <a:rPr lang="ru-RU" dirty="0" err="1" smtClean="0">
                <a:solidFill>
                  <a:srgbClr val="7030A0"/>
                </a:solidFill>
              </a:rPr>
              <a:t>голубым</a:t>
            </a:r>
            <a:r>
              <a:rPr lang="ru-RU" dirty="0" smtClean="0">
                <a:solidFill>
                  <a:srgbClr val="7030A0"/>
                </a:solidFill>
              </a:rPr>
              <a:t> из-за грязи, пыли и микробов.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Снег тает при теплой температуре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Снег не имеет запаха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Его нельзя есть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Он скрипит под ногами, потому что лучики снежинок ломаются.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Снег в жизни человека: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Мы играем, лепим снежки, катаемся с горки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Снег в жизни животных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Животные едят снег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Снег защищает зверей в лесу зимой, служит им убежищем и жильем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1" name="Picture 1" descr="C:\Users\Андрей\Pictures\s120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653136"/>
            <a:ext cx="2474553" cy="1770946"/>
          </a:xfrm>
          <a:prstGeom prst="rect">
            <a:avLst/>
          </a:prstGeom>
          <a:noFill/>
        </p:spPr>
      </p:pic>
      <p:pic>
        <p:nvPicPr>
          <p:cNvPr id="5123" name="Picture 3" descr="https://avatars.mds.yandex.net/get-pdb/1587552/5cf565d7-f20b-4249-afdb-5767b5dbb638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581128"/>
            <a:ext cx="2906688" cy="1637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Снег в жизни растений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Снег укрывает растения, как одеяло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Весной снег тает и вода добавляется в реки и озера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Талой </a:t>
            </a:r>
            <a:r>
              <a:rPr lang="ru-RU" dirty="0" err="1" smtClean="0">
                <a:solidFill>
                  <a:srgbClr val="7030A0"/>
                </a:solidFill>
              </a:rPr>
              <a:t>водом</a:t>
            </a:r>
            <a:r>
              <a:rPr lang="ru-RU" dirty="0" smtClean="0">
                <a:solidFill>
                  <a:srgbClr val="7030A0"/>
                </a:solidFill>
              </a:rPr>
              <a:t> можно поливать растения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Стихи и пословицы о снеге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Андрей\Pictures\hello_html_33773dcc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1844825"/>
            <a:ext cx="3960440" cy="2025039"/>
          </a:xfrm>
          <a:prstGeom prst="rect">
            <a:avLst/>
          </a:prstGeom>
          <a:noFill/>
        </p:spPr>
      </p:pic>
      <p:pic>
        <p:nvPicPr>
          <p:cNvPr id="1028" name="Picture 4" descr="http://900igr.net/up/datas/174631/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77072"/>
            <a:ext cx="3968440" cy="2232248"/>
          </a:xfrm>
          <a:prstGeom prst="rect">
            <a:avLst/>
          </a:prstGeom>
          <a:noFill/>
        </p:spPr>
      </p:pic>
      <p:pic>
        <p:nvPicPr>
          <p:cNvPr id="1030" name="Picture 6" descr="https://pptcloud3.ams3.digitaloceanspaces.com/slides/pics/000/353/400/original/Slide10.jpg?14802675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84784"/>
            <a:ext cx="2448272" cy="1836976"/>
          </a:xfrm>
          <a:prstGeom prst="rect">
            <a:avLst/>
          </a:prstGeom>
          <a:noFill/>
        </p:spPr>
      </p:pic>
      <p:pic>
        <p:nvPicPr>
          <p:cNvPr id="1032" name="Picture 8" descr="https://ds05.infourok.ru/uploads/ex/00dd/0001d59c-b6593a6d/img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861048"/>
            <a:ext cx="3419872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Вывод: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Снег играет важную роль в жизни человека, растений, животных. Снег нужен всем!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Содержание: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1.Актуальность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2.Цель и задачи проекта.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3.Постановка вопроса ребенком.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4.Экспериментальная деятельность.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4.Выводы.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Актуальность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Когда мы зимой ходили на прогулку, то обратили внимание, что на улице много снега. Наш дворник чистит снег. Мы стали ему помогать. Мы задались вопросом: зачем зимой снег? Мы решили выяснить.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Выяснить, зачем нужен снег?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4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1.Узнать, что такое снег?</a:t>
            </a:r>
            <a:br>
              <a:rPr lang="ru-RU" sz="4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2.Выяснить , откуда берется снег?</a:t>
            </a:r>
          </a:p>
          <a:p>
            <a:pPr>
              <a:buNone/>
            </a:pPr>
            <a:r>
              <a:rPr lang="ru-RU" sz="4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3. Из чего снег состоит?</a:t>
            </a:r>
          </a:p>
          <a:p>
            <a:pPr>
              <a:buNone/>
            </a:pPr>
            <a:r>
              <a:rPr lang="ru-RU" sz="4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4.Какими свойствами обладает снег?</a:t>
            </a:r>
          </a:p>
          <a:p>
            <a:pPr>
              <a:buNone/>
            </a:pPr>
            <a:r>
              <a:rPr lang="ru-RU" sz="4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5.Какую пользу он приносит ?</a:t>
            </a:r>
          </a:p>
          <a:p>
            <a:pPr>
              <a:buNone/>
            </a:pPr>
            <a:r>
              <a:rPr lang="ru-RU" sz="4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6.Развивать творческие способности.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Что знаем?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7030A0"/>
                </a:solidFill>
              </a:rPr>
              <a:t>Снег идет зимой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Снег состоит из снежинок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Он белого Цвета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Он холодный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Что хотим узнать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Как образуется снег?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Какую пользу он приносит животным, людям, растениям?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Стихи, загадки пословицы о снеге.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Как можно найти информацию?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Спросить у родителей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Прочитать в книге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Узнать в интернете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Снег состоит из снежинок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Все снежинки разные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 снежинки 6 лучиков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Капельки воды испаряются, поднимаются высоко в небо, там они замерзают и превращаются в </a:t>
            </a:r>
            <a:r>
              <a:rPr lang="ru-RU" dirty="0" err="1" smtClean="0">
                <a:solidFill>
                  <a:srgbClr val="7030A0"/>
                </a:solidFill>
              </a:rPr>
              <a:t>кристалы</a:t>
            </a:r>
            <a:r>
              <a:rPr lang="ru-RU" dirty="0" smtClean="0">
                <a:solidFill>
                  <a:srgbClr val="7030A0"/>
                </a:solidFill>
              </a:rPr>
              <a:t>. Эти </a:t>
            </a:r>
            <a:r>
              <a:rPr lang="ru-RU" dirty="0" err="1" smtClean="0">
                <a:solidFill>
                  <a:srgbClr val="7030A0"/>
                </a:solidFill>
              </a:rPr>
              <a:t>кристали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соединяютс</a:t>
            </a:r>
            <a:r>
              <a:rPr lang="ru-RU" dirty="0" smtClean="0">
                <a:solidFill>
                  <a:srgbClr val="7030A0"/>
                </a:solidFill>
              </a:rPr>
              <a:t> и получается снежинка. Снежинки собираются в тучу и падают на землю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Опыт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Некоторые  ребята у нас в группе едят </a:t>
            </a:r>
            <a:r>
              <a:rPr lang="ru-RU" dirty="0" err="1" smtClean="0">
                <a:solidFill>
                  <a:srgbClr val="7030A0"/>
                </a:solidFill>
              </a:rPr>
              <a:t>снег.А</a:t>
            </a:r>
            <a:r>
              <a:rPr lang="ru-RU" dirty="0" smtClean="0">
                <a:solidFill>
                  <a:srgbClr val="7030A0"/>
                </a:solidFill>
              </a:rPr>
              <a:t> можно ли есть снег?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Мы занесли снег в группу, растаяли его и увидели грязь. 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Мы сделали вывод, что снег есть нельзя.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329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«Зачем нужен снег?» </vt:lpstr>
      <vt:lpstr>Содержание: </vt:lpstr>
      <vt:lpstr>Актуальность</vt:lpstr>
      <vt:lpstr>Цель: Выяснить, зачем нужен снег? </vt:lpstr>
      <vt:lpstr>Что знаем?</vt:lpstr>
      <vt:lpstr>Что хотим узнать?</vt:lpstr>
      <vt:lpstr>Как можно найти информацию? </vt:lpstr>
      <vt:lpstr>Слайд 8</vt:lpstr>
      <vt:lpstr>Опыт</vt:lpstr>
      <vt:lpstr>Мы узнали:</vt:lpstr>
      <vt:lpstr>Снег в жизни человека: </vt:lpstr>
      <vt:lpstr>Снег в жизни животных</vt:lpstr>
      <vt:lpstr>Снег в жизни растений </vt:lpstr>
      <vt:lpstr>Стихи и пословицы о снеге</vt:lpstr>
      <vt:lpstr>Вывод:</vt:lpstr>
      <vt:lpstr>Слайд 16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«Зачем нужен снег?»</dc:title>
  <dc:creator>Андрей</dc:creator>
  <cp:lastModifiedBy>Андрей</cp:lastModifiedBy>
  <cp:revision>8</cp:revision>
  <dcterms:created xsi:type="dcterms:W3CDTF">2019-04-09T12:32:36Z</dcterms:created>
  <dcterms:modified xsi:type="dcterms:W3CDTF">2019-04-09T13:37:12Z</dcterms:modified>
</cp:coreProperties>
</file>