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5.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6.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11" r:id="rId1"/>
  </p:sldMasterIdLst>
  <p:notesMasterIdLst>
    <p:notesMasterId r:id="rId64"/>
  </p:notesMasterIdLst>
  <p:handoutMasterIdLst>
    <p:handoutMasterId r:id="rId65"/>
  </p:handoutMasterIdLst>
  <p:sldIdLst>
    <p:sldId id="256" r:id="rId2"/>
    <p:sldId id="374" r:id="rId3"/>
    <p:sldId id="257" r:id="rId4"/>
    <p:sldId id="298" r:id="rId5"/>
    <p:sldId id="300" r:id="rId6"/>
    <p:sldId id="259" r:id="rId7"/>
    <p:sldId id="260" r:id="rId8"/>
    <p:sldId id="285" r:id="rId9"/>
    <p:sldId id="261" r:id="rId10"/>
    <p:sldId id="287" r:id="rId11"/>
    <p:sldId id="288" r:id="rId12"/>
    <p:sldId id="368" r:id="rId13"/>
    <p:sldId id="263" r:id="rId14"/>
    <p:sldId id="369" r:id="rId15"/>
    <p:sldId id="290" r:id="rId16"/>
    <p:sldId id="289" r:id="rId17"/>
    <p:sldId id="342" r:id="rId18"/>
    <p:sldId id="291" r:id="rId19"/>
    <p:sldId id="292" r:id="rId20"/>
    <p:sldId id="303" r:id="rId21"/>
    <p:sldId id="343" r:id="rId22"/>
    <p:sldId id="304" r:id="rId23"/>
    <p:sldId id="293" r:id="rId24"/>
    <p:sldId id="307" r:id="rId25"/>
    <p:sldId id="308" r:id="rId26"/>
    <p:sldId id="344" r:id="rId27"/>
    <p:sldId id="346" r:id="rId28"/>
    <p:sldId id="348" r:id="rId29"/>
    <p:sldId id="312" r:id="rId30"/>
    <p:sldId id="313" r:id="rId31"/>
    <p:sldId id="349" r:id="rId32"/>
    <p:sldId id="351" r:id="rId33"/>
    <p:sldId id="352" r:id="rId34"/>
    <p:sldId id="264" r:id="rId35"/>
    <p:sldId id="294" r:id="rId36"/>
    <p:sldId id="266" r:id="rId37"/>
    <p:sldId id="265" r:id="rId38"/>
    <p:sldId id="267" r:id="rId39"/>
    <p:sldId id="268" r:id="rId40"/>
    <p:sldId id="353" r:id="rId41"/>
    <p:sldId id="269" r:id="rId42"/>
    <p:sldId id="280" r:id="rId43"/>
    <p:sldId id="279" r:id="rId44"/>
    <p:sldId id="370" r:id="rId45"/>
    <p:sldId id="354" r:id="rId46"/>
    <p:sldId id="270" r:id="rId47"/>
    <p:sldId id="356" r:id="rId48"/>
    <p:sldId id="271" r:id="rId49"/>
    <p:sldId id="281" r:id="rId50"/>
    <p:sldId id="272" r:id="rId51"/>
    <p:sldId id="273" r:id="rId52"/>
    <p:sldId id="360" r:id="rId53"/>
    <p:sldId id="357" r:id="rId54"/>
    <p:sldId id="358" r:id="rId55"/>
    <p:sldId id="361" r:id="rId56"/>
    <p:sldId id="372" r:id="rId57"/>
    <p:sldId id="362" r:id="rId58"/>
    <p:sldId id="371" r:id="rId59"/>
    <p:sldId id="364" r:id="rId60"/>
    <p:sldId id="363" r:id="rId61"/>
    <p:sldId id="365" r:id="rId62"/>
    <p:sldId id="367" r:id="rId6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601"/>
    <a:srgbClr val="FFFF00"/>
    <a:srgbClr val="F8F200"/>
    <a:srgbClr val="FFFF66"/>
    <a:srgbClr val="FFFF99"/>
    <a:srgbClr val="FFFF6D"/>
    <a:srgbClr val="D1D105"/>
    <a:srgbClr val="FFFF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FD4443E-F989-4FC4-A0C8-D5A2AF1F390B}" styleName="Темный стиль 1 — акцент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Средний стиль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A111915-BE36-4E01-A7E5-04B1672EAD32}" styleName="Светлый стиль 2 — акцент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D03447BB-5D67-496B-8E87-E561075AD55C}" styleName="Темный стиль 1 — акцент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Темный стиль 1 — акцент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5441" autoAdjust="0"/>
  </p:normalViewPr>
  <p:slideViewPr>
    <p:cSldViewPr snapToGrid="0">
      <p:cViewPr>
        <p:scale>
          <a:sx n="57" d="100"/>
          <a:sy n="57" d="100"/>
        </p:scale>
        <p:origin x="-682" y="-8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9" d="100"/>
          <a:sy n="69" d="100"/>
        </p:scale>
        <p:origin x="2382"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_rels/data10.xml.rels><?xml version="1.0" encoding="UTF-8" standalone="yes"?>
<Relationships xmlns="http://schemas.openxmlformats.org/package/2006/relationships"><Relationship Id="rId1" Type="http://schemas.openxmlformats.org/officeDocument/2006/relationships/image" Target="../media/image5.png"/></Relationships>
</file>

<file path=ppt/diagrams/_rels/data11.xml.rels><?xml version="1.0" encoding="UTF-8" standalone="yes"?>
<Relationships xmlns="http://schemas.openxmlformats.org/package/2006/relationships"><Relationship Id="rId1" Type="http://schemas.openxmlformats.org/officeDocument/2006/relationships/image" Target="../media/image5.png"/></Relationships>
</file>

<file path=ppt/diagrams/_rels/data15.xml.rels><?xml version="1.0" encoding="UTF-8" standalone="yes"?>
<Relationships xmlns="http://schemas.openxmlformats.org/package/2006/relationships"><Relationship Id="rId1" Type="http://schemas.openxmlformats.org/officeDocument/2006/relationships/image" Target="../media/image5.png"/></Relationships>
</file>

<file path=ppt/diagrams/_rels/data16.xml.rels><?xml version="1.0" encoding="UTF-8" standalone="yes"?>
<Relationships xmlns="http://schemas.openxmlformats.org/package/2006/relationships"><Relationship Id="rId1" Type="http://schemas.openxmlformats.org/officeDocument/2006/relationships/image" Target="../media/image5.png"/></Relationships>
</file>

<file path=ppt/diagrams/_rels/data22.xml.rels><?xml version="1.0" encoding="UTF-8" standalone="yes"?>
<Relationships xmlns="http://schemas.openxmlformats.org/package/2006/relationships"><Relationship Id="rId1" Type="http://schemas.openxmlformats.org/officeDocument/2006/relationships/image" Target="../media/image5.png"/></Relationships>
</file>

<file path=ppt/diagrams/_rels/data23.xml.rels><?xml version="1.0" encoding="UTF-8" standalone="yes"?>
<Relationships xmlns="http://schemas.openxmlformats.org/package/2006/relationships"><Relationship Id="rId1" Type="http://schemas.openxmlformats.org/officeDocument/2006/relationships/image" Target="../media/image5.png"/></Relationships>
</file>

<file path=ppt/diagrams/_rels/data24.xml.rels><?xml version="1.0" encoding="UTF-8" standalone="yes"?>
<Relationships xmlns="http://schemas.openxmlformats.org/package/2006/relationships"><Relationship Id="rId1" Type="http://schemas.openxmlformats.org/officeDocument/2006/relationships/image" Target="../media/image5.png"/></Relationships>
</file>

<file path=ppt/diagrams/_rels/data25.xml.rels><?xml version="1.0" encoding="UTF-8" standalone="yes"?>
<Relationships xmlns="http://schemas.openxmlformats.org/package/2006/relationships"><Relationship Id="rId1" Type="http://schemas.openxmlformats.org/officeDocument/2006/relationships/image" Target="../media/image5.png"/></Relationships>
</file>

<file path=ppt/diagrams/_rels/data5.xml.rels><?xml version="1.0" encoding="UTF-8" standalone="yes"?>
<Relationships xmlns="http://schemas.openxmlformats.org/package/2006/relationships"><Relationship Id="rId1" Type="http://schemas.openxmlformats.org/officeDocument/2006/relationships/image" Target="../media/image5.png"/></Relationships>
</file>

<file path=ppt/diagrams/_rels/data6.xml.rels><?xml version="1.0" encoding="UTF-8" standalone="yes"?>
<Relationships xmlns="http://schemas.openxmlformats.org/package/2006/relationships"><Relationship Id="rId1" Type="http://schemas.openxmlformats.org/officeDocument/2006/relationships/image" Target="../media/image5.png"/></Relationships>
</file>

<file path=ppt/diagrams/_rels/data7.xml.rels><?xml version="1.0" encoding="UTF-8" standalone="yes"?>
<Relationships xmlns="http://schemas.openxmlformats.org/package/2006/relationships"><Relationship Id="rId1" Type="http://schemas.openxmlformats.org/officeDocument/2006/relationships/image" Target="../media/image5.png"/></Relationships>
</file>

<file path=ppt/diagrams/_rels/data8.xml.rels><?xml version="1.0" encoding="UTF-8" standalone="yes"?>
<Relationships xmlns="http://schemas.openxmlformats.org/package/2006/relationships"><Relationship Id="rId1" Type="http://schemas.openxmlformats.org/officeDocument/2006/relationships/image" Target="../media/image5.png"/></Relationships>
</file>

<file path=ppt/diagrams/_rels/data9.xml.rels><?xml version="1.0" encoding="UTF-8" standalone="yes"?>
<Relationships xmlns="http://schemas.openxmlformats.org/package/2006/relationships"><Relationship Id="rId1" Type="http://schemas.openxmlformats.org/officeDocument/2006/relationships/image" Target="../media/image5.png"/></Relationships>
</file>

<file path=ppt/diagrams/_rels/drawing23.xml.rels><?xml version="1.0" encoding="UTF-8" standalone="yes"?>
<Relationships xmlns="http://schemas.openxmlformats.org/package/2006/relationships"><Relationship Id="rId1" Type="http://schemas.openxmlformats.org/officeDocument/2006/relationships/image" Target="../media/image5.png"/></Relationships>
</file>

<file path=ppt/diagrams/_rels/drawing24.xml.rels><?xml version="1.0" encoding="UTF-8" standalone="yes"?>
<Relationships xmlns="http://schemas.openxmlformats.org/package/2006/relationships"><Relationship Id="rId1" Type="http://schemas.openxmlformats.org/officeDocument/2006/relationships/image" Target="../media/image5.png"/></Relationships>
</file>

<file path=ppt/diagrams/_rels/drawing25.xml.rels><?xml version="1.0" encoding="UTF-8" standalone="yes"?>
<Relationships xmlns="http://schemas.openxmlformats.org/package/2006/relationships"><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65CA19-B6F8-4615-8725-B19C03E53A6E}"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5EE783A-3178-43DB-B626-2D2D2A5E997F}">
      <dgm:prSet custT="1">
        <dgm:style>
          <a:lnRef idx="0">
            <a:schemeClr val="accent5"/>
          </a:lnRef>
          <a:fillRef idx="3">
            <a:schemeClr val="accent5"/>
          </a:fillRef>
          <a:effectRef idx="3">
            <a:schemeClr val="accent5"/>
          </a:effectRef>
          <a:fontRef idx="minor">
            <a:schemeClr val="lt1"/>
          </a:fontRef>
        </dgm:style>
      </dgm:prSet>
      <dgm:spPr>
        <a:solidFill>
          <a:srgbClr val="002060"/>
        </a:solidFill>
      </dgm:spPr>
      <dgm:t>
        <a:bodyPr/>
        <a:lstStyle/>
        <a:p>
          <a:pPr algn="ctr"/>
          <a:r>
            <a:rPr lang="ru-RU" sz="2200" dirty="0" err="1" smtClean="0"/>
            <a:t>Стрельцова</a:t>
          </a:r>
          <a:r>
            <a:rPr lang="ru-RU" sz="2200" dirty="0" smtClean="0"/>
            <a:t>  Ж.В.,   методист  муниципального образовательного учреждения  дополнительного  образования  «Дом детского творчества» муниципального образования </a:t>
          </a:r>
          <a:r>
            <a:rPr lang="ru-RU" sz="2200" dirty="0" err="1" smtClean="0"/>
            <a:t>Арсеньевский</a:t>
          </a:r>
          <a:r>
            <a:rPr lang="ru-RU" sz="2200" dirty="0" smtClean="0"/>
            <a:t> район</a:t>
          </a:r>
          <a:endParaRPr lang="ru-RU" sz="2000" dirty="0"/>
        </a:p>
      </dgm:t>
    </dgm:pt>
    <dgm:pt modelId="{D5E7B23A-005E-4BC9-B418-1AADE412DCE1}" type="sibTrans" cxnId="{5D5A0EBA-5D3E-4EB8-ACE6-1BA9C460D83A}">
      <dgm:prSet/>
      <dgm:spPr/>
      <dgm:t>
        <a:bodyPr/>
        <a:lstStyle/>
        <a:p>
          <a:endParaRPr lang="ru-RU"/>
        </a:p>
      </dgm:t>
    </dgm:pt>
    <dgm:pt modelId="{31D7D6E8-5E7E-481E-8CF5-EF24ED0F5064}" type="parTrans" cxnId="{5D5A0EBA-5D3E-4EB8-ACE6-1BA9C460D83A}">
      <dgm:prSet/>
      <dgm:spPr/>
      <dgm:t>
        <a:bodyPr/>
        <a:lstStyle/>
        <a:p>
          <a:endParaRPr lang="ru-RU"/>
        </a:p>
      </dgm:t>
    </dgm:pt>
    <dgm:pt modelId="{07F66C53-7A72-4390-9F66-976C54BF2A68}" type="pres">
      <dgm:prSet presAssocID="{A765CA19-B6F8-4615-8725-B19C03E53A6E}" presName="Name0" presStyleCnt="0">
        <dgm:presLayoutVars>
          <dgm:chMax val="7"/>
          <dgm:chPref val="7"/>
          <dgm:dir/>
        </dgm:presLayoutVars>
      </dgm:prSet>
      <dgm:spPr/>
      <dgm:t>
        <a:bodyPr/>
        <a:lstStyle/>
        <a:p>
          <a:endParaRPr lang="ru-RU"/>
        </a:p>
      </dgm:t>
    </dgm:pt>
    <dgm:pt modelId="{1F1F0F5C-96C4-465D-A12F-0D8EE545F4DB}" type="pres">
      <dgm:prSet presAssocID="{A765CA19-B6F8-4615-8725-B19C03E53A6E}" presName="Name1" presStyleCnt="0"/>
      <dgm:spPr/>
    </dgm:pt>
    <dgm:pt modelId="{3A54E297-C009-4943-B6B8-11267ED4955F}" type="pres">
      <dgm:prSet presAssocID="{A765CA19-B6F8-4615-8725-B19C03E53A6E}" presName="cycle" presStyleCnt="0"/>
      <dgm:spPr/>
    </dgm:pt>
    <dgm:pt modelId="{350D5E75-6005-4E42-B0F8-43B39590C76F}" type="pres">
      <dgm:prSet presAssocID="{A765CA19-B6F8-4615-8725-B19C03E53A6E}" presName="srcNode" presStyleLbl="node1" presStyleIdx="0" presStyleCnt="1"/>
      <dgm:spPr/>
    </dgm:pt>
    <dgm:pt modelId="{432B1634-8B4B-4C32-8C2F-9A39CAF5FF99}" type="pres">
      <dgm:prSet presAssocID="{A765CA19-B6F8-4615-8725-B19C03E53A6E}" presName="conn" presStyleLbl="parChTrans1D2" presStyleIdx="0" presStyleCnt="1"/>
      <dgm:spPr/>
      <dgm:t>
        <a:bodyPr/>
        <a:lstStyle/>
        <a:p>
          <a:endParaRPr lang="ru-RU"/>
        </a:p>
      </dgm:t>
    </dgm:pt>
    <dgm:pt modelId="{77A7EF07-4282-48EC-8956-3D1B60B2EB63}" type="pres">
      <dgm:prSet presAssocID="{A765CA19-B6F8-4615-8725-B19C03E53A6E}" presName="extraNode" presStyleLbl="node1" presStyleIdx="0" presStyleCnt="1"/>
      <dgm:spPr/>
    </dgm:pt>
    <dgm:pt modelId="{46FEAE21-07E7-4C02-A528-41F824D2ADED}" type="pres">
      <dgm:prSet presAssocID="{A765CA19-B6F8-4615-8725-B19C03E53A6E}" presName="dstNode" presStyleLbl="node1" presStyleIdx="0" presStyleCnt="1"/>
      <dgm:spPr/>
    </dgm:pt>
    <dgm:pt modelId="{7C027044-97ED-47A6-B1DC-30D11EC2D043}" type="pres">
      <dgm:prSet presAssocID="{C5EE783A-3178-43DB-B626-2D2D2A5E997F}" presName="text_1" presStyleLbl="node1" presStyleIdx="0" presStyleCnt="1" custScaleX="97503" custScaleY="149809" custLinFactY="-100000" custLinFactNeighborX="-3530" custLinFactNeighborY="-114179">
        <dgm:presLayoutVars>
          <dgm:bulletEnabled val="1"/>
        </dgm:presLayoutVars>
      </dgm:prSet>
      <dgm:spPr/>
      <dgm:t>
        <a:bodyPr/>
        <a:lstStyle/>
        <a:p>
          <a:endParaRPr lang="ru-RU"/>
        </a:p>
      </dgm:t>
    </dgm:pt>
    <dgm:pt modelId="{8FFC9D90-A41B-41BC-A236-77F0E4C054DD}" type="pres">
      <dgm:prSet presAssocID="{C5EE783A-3178-43DB-B626-2D2D2A5E997F}" presName="accent_1" presStyleCnt="0"/>
      <dgm:spPr/>
    </dgm:pt>
    <dgm:pt modelId="{AE8BACBD-4662-499E-B5F4-A4AF8384B353}" type="pres">
      <dgm:prSet presAssocID="{C5EE783A-3178-43DB-B626-2D2D2A5E997F}" presName="accentRepeatNode" presStyleLbl="solidFgAcc1" presStyleIdx="0" presStyleCnt="1" custScaleX="125975" custScaleY="125975" custLinFactY="-51984" custLinFactNeighborX="20859" custLinFactNeighborY="-100000"/>
      <dgm:spPr/>
    </dgm:pt>
  </dgm:ptLst>
  <dgm:cxnLst>
    <dgm:cxn modelId="{3BBA2AB7-48F1-436B-9BF1-28B8369E0DA5}" type="presOf" srcId="{A765CA19-B6F8-4615-8725-B19C03E53A6E}" destId="{07F66C53-7A72-4390-9F66-976C54BF2A68}" srcOrd="0" destOrd="0" presId="urn:microsoft.com/office/officeart/2008/layout/VerticalCurvedList"/>
    <dgm:cxn modelId="{E3E6C1C5-9A61-4E56-A0B8-59A3CCB09C8A}" type="presOf" srcId="{C5EE783A-3178-43DB-B626-2D2D2A5E997F}" destId="{7C027044-97ED-47A6-B1DC-30D11EC2D043}" srcOrd="0" destOrd="0" presId="urn:microsoft.com/office/officeart/2008/layout/VerticalCurvedList"/>
    <dgm:cxn modelId="{5D5A0EBA-5D3E-4EB8-ACE6-1BA9C460D83A}" srcId="{A765CA19-B6F8-4615-8725-B19C03E53A6E}" destId="{C5EE783A-3178-43DB-B626-2D2D2A5E997F}" srcOrd="0" destOrd="0" parTransId="{31D7D6E8-5E7E-481E-8CF5-EF24ED0F5064}" sibTransId="{D5E7B23A-005E-4BC9-B418-1AADE412DCE1}"/>
    <dgm:cxn modelId="{F4AE7FF4-5FB2-4101-ACB3-D12A7BEBDBC0}" type="presOf" srcId="{D5E7B23A-005E-4BC9-B418-1AADE412DCE1}" destId="{432B1634-8B4B-4C32-8C2F-9A39CAF5FF99}" srcOrd="0" destOrd="0" presId="urn:microsoft.com/office/officeart/2008/layout/VerticalCurvedList"/>
    <dgm:cxn modelId="{9EF71943-3734-4D9E-8315-9A15DA77D19A}" type="presParOf" srcId="{07F66C53-7A72-4390-9F66-976C54BF2A68}" destId="{1F1F0F5C-96C4-465D-A12F-0D8EE545F4DB}" srcOrd="0" destOrd="0" presId="urn:microsoft.com/office/officeart/2008/layout/VerticalCurvedList"/>
    <dgm:cxn modelId="{1F4D2416-D085-469C-8A5A-749D4A9969C6}" type="presParOf" srcId="{1F1F0F5C-96C4-465D-A12F-0D8EE545F4DB}" destId="{3A54E297-C009-4943-B6B8-11267ED4955F}" srcOrd="0" destOrd="0" presId="urn:microsoft.com/office/officeart/2008/layout/VerticalCurvedList"/>
    <dgm:cxn modelId="{EB8B4E94-277B-4020-A918-73BFC6849AAF}" type="presParOf" srcId="{3A54E297-C009-4943-B6B8-11267ED4955F}" destId="{350D5E75-6005-4E42-B0F8-43B39590C76F}" srcOrd="0" destOrd="0" presId="urn:microsoft.com/office/officeart/2008/layout/VerticalCurvedList"/>
    <dgm:cxn modelId="{04EF9A16-4EB5-4272-A52F-3788F1992E60}" type="presParOf" srcId="{3A54E297-C009-4943-B6B8-11267ED4955F}" destId="{432B1634-8B4B-4C32-8C2F-9A39CAF5FF99}" srcOrd="1" destOrd="0" presId="urn:microsoft.com/office/officeart/2008/layout/VerticalCurvedList"/>
    <dgm:cxn modelId="{57CDD4BD-FA09-4626-A228-91C34685BFAF}" type="presParOf" srcId="{3A54E297-C009-4943-B6B8-11267ED4955F}" destId="{77A7EF07-4282-48EC-8956-3D1B60B2EB63}" srcOrd="2" destOrd="0" presId="urn:microsoft.com/office/officeart/2008/layout/VerticalCurvedList"/>
    <dgm:cxn modelId="{09F87052-DEAF-4C4C-AB20-EB4FCA75B33B}" type="presParOf" srcId="{3A54E297-C009-4943-B6B8-11267ED4955F}" destId="{46FEAE21-07E7-4C02-A528-41F824D2ADED}" srcOrd="3" destOrd="0" presId="urn:microsoft.com/office/officeart/2008/layout/VerticalCurvedList"/>
    <dgm:cxn modelId="{1D4B500D-35B4-47BE-9030-50733CCF780A}" type="presParOf" srcId="{1F1F0F5C-96C4-465D-A12F-0D8EE545F4DB}" destId="{7C027044-97ED-47A6-B1DC-30D11EC2D043}" srcOrd="1" destOrd="0" presId="urn:microsoft.com/office/officeart/2008/layout/VerticalCurvedList"/>
    <dgm:cxn modelId="{3C1C7750-7636-4223-958D-49C32C4CF81F}" type="presParOf" srcId="{1F1F0F5C-96C4-465D-A12F-0D8EE545F4DB}" destId="{8FFC9D90-A41B-41BC-A236-77F0E4C054DD}" srcOrd="2" destOrd="0" presId="urn:microsoft.com/office/officeart/2008/layout/VerticalCurvedList"/>
    <dgm:cxn modelId="{DB66E79F-B175-4770-A8CF-6FA9C6103498}" type="presParOf" srcId="{8FFC9D90-A41B-41BC-A236-77F0E4C054DD}" destId="{AE8BACBD-4662-499E-B5F4-A4AF8384B353}"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F0468B3-3F61-4CBA-8B65-2E8765D96BB9}" type="doc">
      <dgm:prSet loTypeId="urn:microsoft.com/office/officeart/2008/layout/VerticalCurvedList" loCatId="list" qsTypeId="urn:microsoft.com/office/officeart/2005/8/quickstyle/simple4" qsCatId="simple" csTypeId="urn:microsoft.com/office/officeart/2005/8/colors/accent1_2" csCatId="accent1" phldr="1"/>
      <dgm:spPr/>
      <dgm:t>
        <a:bodyPr/>
        <a:lstStyle/>
        <a:p>
          <a:endParaRPr lang="ru-RU"/>
        </a:p>
      </dgm:t>
    </dgm:pt>
    <dgm:pt modelId="{1BDB1A0F-7470-462D-B41A-21C343450A7E}">
      <dgm:prSet custT="1">
        <dgm:style>
          <a:lnRef idx="0">
            <a:schemeClr val="accent5"/>
          </a:lnRef>
          <a:fillRef idx="3">
            <a:schemeClr val="accent5"/>
          </a:fillRef>
          <a:effectRef idx="3">
            <a:schemeClr val="accent5"/>
          </a:effectRef>
          <a:fontRef idx="minor">
            <a:schemeClr val="lt1"/>
          </a:fontRef>
        </dgm:style>
      </dgm:prSet>
      <dgm:spPr>
        <a:solidFill>
          <a:schemeClr val="accent1">
            <a:lumMod val="75000"/>
          </a:schemeClr>
        </a:solidFill>
      </dgm:spPr>
      <dgm:t>
        <a:bodyPr/>
        <a:lstStyle/>
        <a:p>
          <a:pPr algn="ctr">
            <a:spcAft>
              <a:spcPts val="0"/>
            </a:spcAft>
          </a:pPr>
          <a:r>
            <a:rPr lang="ru-RU" sz="2800" b="1" dirty="0" smtClean="0"/>
            <a:t>ПРИМЕРЫ</a:t>
          </a:r>
          <a:r>
            <a:rPr lang="en-US" sz="2800" b="1" dirty="0" smtClean="0"/>
            <a:t> </a:t>
          </a:r>
          <a:r>
            <a:rPr lang="ru-RU" sz="2800" b="1" dirty="0" smtClean="0"/>
            <a:t>«Формы занятий по содержанию </a:t>
          </a:r>
          <a:endParaRPr lang="en-US" sz="2800" b="1" dirty="0" smtClean="0"/>
        </a:p>
        <a:p>
          <a:pPr algn="ctr">
            <a:spcAft>
              <a:spcPts val="0"/>
            </a:spcAft>
          </a:pPr>
          <a:r>
            <a:rPr lang="ru-RU" sz="2800" b="1" dirty="0" smtClean="0"/>
            <a:t>(в зависимости от тем, блоков, от предметов, входящих в программу)»</a:t>
          </a:r>
          <a:endParaRPr lang="ru-RU" sz="2800" b="1" dirty="0"/>
        </a:p>
      </dgm:t>
    </dgm:pt>
    <dgm:pt modelId="{DE0C418F-8B17-41B8-B3FB-93E498986992}" type="parTrans" cxnId="{C55C5B11-B497-46C3-BBA6-AD4FCBAC9C92}">
      <dgm:prSet/>
      <dgm:spPr/>
      <dgm:t>
        <a:bodyPr/>
        <a:lstStyle/>
        <a:p>
          <a:endParaRPr lang="ru-RU"/>
        </a:p>
      </dgm:t>
    </dgm:pt>
    <dgm:pt modelId="{095785A4-CE73-40DE-88E8-7F2456992DB8}" type="sibTrans" cxnId="{C55C5B11-B497-46C3-BBA6-AD4FCBAC9C92}">
      <dgm:prSet/>
      <dgm:spPr/>
      <dgm:t>
        <a:bodyPr/>
        <a:lstStyle/>
        <a:p>
          <a:endParaRPr lang="ru-RU"/>
        </a:p>
      </dgm:t>
    </dgm:pt>
    <dgm:pt modelId="{CFD42058-0159-4612-B17A-05414916982D}" type="pres">
      <dgm:prSet presAssocID="{CF0468B3-3F61-4CBA-8B65-2E8765D96BB9}" presName="Name0" presStyleCnt="0">
        <dgm:presLayoutVars>
          <dgm:chMax val="7"/>
          <dgm:chPref val="7"/>
          <dgm:dir/>
        </dgm:presLayoutVars>
      </dgm:prSet>
      <dgm:spPr/>
      <dgm:t>
        <a:bodyPr/>
        <a:lstStyle/>
        <a:p>
          <a:endParaRPr lang="ru-RU"/>
        </a:p>
      </dgm:t>
    </dgm:pt>
    <dgm:pt modelId="{20015287-653A-408F-A6E7-109A64B402D1}" type="pres">
      <dgm:prSet presAssocID="{CF0468B3-3F61-4CBA-8B65-2E8765D96BB9}" presName="Name1" presStyleCnt="0"/>
      <dgm:spPr/>
      <dgm:t>
        <a:bodyPr/>
        <a:lstStyle/>
        <a:p>
          <a:endParaRPr lang="ru-RU"/>
        </a:p>
      </dgm:t>
    </dgm:pt>
    <dgm:pt modelId="{98B200C6-B3D6-45E7-B81A-3797FC0959C5}" type="pres">
      <dgm:prSet presAssocID="{CF0468B3-3F61-4CBA-8B65-2E8765D96BB9}" presName="cycle" presStyleCnt="0"/>
      <dgm:spPr/>
      <dgm:t>
        <a:bodyPr/>
        <a:lstStyle/>
        <a:p>
          <a:endParaRPr lang="ru-RU"/>
        </a:p>
      </dgm:t>
    </dgm:pt>
    <dgm:pt modelId="{5FA518FB-1207-4E0F-B721-E4C814EF7A80}" type="pres">
      <dgm:prSet presAssocID="{CF0468B3-3F61-4CBA-8B65-2E8765D96BB9}" presName="srcNode" presStyleLbl="node1" presStyleIdx="0" presStyleCnt="1"/>
      <dgm:spPr/>
      <dgm:t>
        <a:bodyPr/>
        <a:lstStyle/>
        <a:p>
          <a:endParaRPr lang="ru-RU"/>
        </a:p>
      </dgm:t>
    </dgm:pt>
    <dgm:pt modelId="{D7C62061-B5E4-450E-AF49-F89A5D14212A}" type="pres">
      <dgm:prSet presAssocID="{CF0468B3-3F61-4CBA-8B65-2E8765D96BB9}" presName="conn" presStyleLbl="parChTrans1D2" presStyleIdx="0" presStyleCnt="1"/>
      <dgm:spPr/>
      <dgm:t>
        <a:bodyPr/>
        <a:lstStyle/>
        <a:p>
          <a:endParaRPr lang="ru-RU"/>
        </a:p>
      </dgm:t>
    </dgm:pt>
    <dgm:pt modelId="{C1290B71-E7AB-488B-BFA1-A4B9CAE91E49}" type="pres">
      <dgm:prSet presAssocID="{CF0468B3-3F61-4CBA-8B65-2E8765D96BB9}" presName="extraNode" presStyleLbl="node1" presStyleIdx="0" presStyleCnt="1"/>
      <dgm:spPr/>
      <dgm:t>
        <a:bodyPr/>
        <a:lstStyle/>
        <a:p>
          <a:endParaRPr lang="ru-RU"/>
        </a:p>
      </dgm:t>
    </dgm:pt>
    <dgm:pt modelId="{60303569-28D9-4D44-ABBF-03E43B365AA1}" type="pres">
      <dgm:prSet presAssocID="{CF0468B3-3F61-4CBA-8B65-2E8765D96BB9}" presName="dstNode" presStyleLbl="node1" presStyleIdx="0" presStyleCnt="1"/>
      <dgm:spPr/>
      <dgm:t>
        <a:bodyPr/>
        <a:lstStyle/>
        <a:p>
          <a:endParaRPr lang="ru-RU"/>
        </a:p>
      </dgm:t>
    </dgm:pt>
    <dgm:pt modelId="{2A9DDF5F-1D8A-4CE7-9291-ECF7F0D1D516}" type="pres">
      <dgm:prSet presAssocID="{1BDB1A0F-7470-462D-B41A-21C343450A7E}" presName="text_1" presStyleLbl="node1" presStyleIdx="0" presStyleCnt="1" custScaleY="102789">
        <dgm:presLayoutVars>
          <dgm:bulletEnabled val="1"/>
        </dgm:presLayoutVars>
      </dgm:prSet>
      <dgm:spPr/>
      <dgm:t>
        <a:bodyPr/>
        <a:lstStyle/>
        <a:p>
          <a:endParaRPr lang="ru-RU"/>
        </a:p>
      </dgm:t>
    </dgm:pt>
    <dgm:pt modelId="{9D492F75-124C-46F2-B953-81AA805C4062}" type="pres">
      <dgm:prSet presAssocID="{1BDB1A0F-7470-462D-B41A-21C343450A7E}" presName="accent_1" presStyleCnt="0"/>
      <dgm:spPr/>
      <dgm:t>
        <a:bodyPr/>
        <a:lstStyle/>
        <a:p>
          <a:endParaRPr lang="ru-RU"/>
        </a:p>
      </dgm:t>
    </dgm:pt>
    <dgm:pt modelId="{FF874D9C-9220-4E36-BDC5-EEF80295D88F}" type="pres">
      <dgm:prSet presAssocID="{1BDB1A0F-7470-462D-B41A-21C343450A7E}" presName="accentRepeatNode" presStyleLbl="solidFgAcc1" presStyleIdx="0" presStyleCnt="1" custLinFactNeighborX="8999" custLinFactNeighborY="208"/>
      <dgm:spPr>
        <a:blipFill rotWithShape="0">
          <a:blip xmlns:r="http://schemas.openxmlformats.org/officeDocument/2006/relationships" r:embed="rId1"/>
          <a:stretch>
            <a:fillRect/>
          </a:stretch>
        </a:blipFill>
      </dgm:spPr>
      <dgm:t>
        <a:bodyPr/>
        <a:lstStyle/>
        <a:p>
          <a:endParaRPr lang="ru-RU"/>
        </a:p>
      </dgm:t>
    </dgm:pt>
  </dgm:ptLst>
  <dgm:cxnLst>
    <dgm:cxn modelId="{C55C5B11-B497-46C3-BBA6-AD4FCBAC9C92}" srcId="{CF0468B3-3F61-4CBA-8B65-2E8765D96BB9}" destId="{1BDB1A0F-7470-462D-B41A-21C343450A7E}" srcOrd="0" destOrd="0" parTransId="{DE0C418F-8B17-41B8-B3FB-93E498986992}" sibTransId="{095785A4-CE73-40DE-88E8-7F2456992DB8}"/>
    <dgm:cxn modelId="{AA2F7807-2E61-48BC-A70E-DBFE889AD995}" type="presOf" srcId="{CF0468B3-3F61-4CBA-8B65-2E8765D96BB9}" destId="{CFD42058-0159-4612-B17A-05414916982D}" srcOrd="0" destOrd="0" presId="urn:microsoft.com/office/officeart/2008/layout/VerticalCurvedList"/>
    <dgm:cxn modelId="{5D4AB279-9657-4379-919B-7A8277552CD8}" type="presOf" srcId="{1BDB1A0F-7470-462D-B41A-21C343450A7E}" destId="{2A9DDF5F-1D8A-4CE7-9291-ECF7F0D1D516}" srcOrd="0" destOrd="0" presId="urn:microsoft.com/office/officeart/2008/layout/VerticalCurvedList"/>
    <dgm:cxn modelId="{AAD1CB75-9A7E-43C9-96E2-EF83657E4B48}" type="presOf" srcId="{095785A4-CE73-40DE-88E8-7F2456992DB8}" destId="{D7C62061-B5E4-450E-AF49-F89A5D14212A}" srcOrd="0" destOrd="0" presId="urn:microsoft.com/office/officeart/2008/layout/VerticalCurvedList"/>
    <dgm:cxn modelId="{763D2425-0AFD-43CF-BA60-6E1306068B95}" type="presParOf" srcId="{CFD42058-0159-4612-B17A-05414916982D}" destId="{20015287-653A-408F-A6E7-109A64B402D1}" srcOrd="0" destOrd="0" presId="urn:microsoft.com/office/officeart/2008/layout/VerticalCurvedList"/>
    <dgm:cxn modelId="{50DFCB98-CE65-4CF7-814E-B99F57BCA1B2}" type="presParOf" srcId="{20015287-653A-408F-A6E7-109A64B402D1}" destId="{98B200C6-B3D6-45E7-B81A-3797FC0959C5}" srcOrd="0" destOrd="0" presId="urn:microsoft.com/office/officeart/2008/layout/VerticalCurvedList"/>
    <dgm:cxn modelId="{E4A368C7-E968-4DB6-9B44-1405A21A2E8B}" type="presParOf" srcId="{98B200C6-B3D6-45E7-B81A-3797FC0959C5}" destId="{5FA518FB-1207-4E0F-B721-E4C814EF7A80}" srcOrd="0" destOrd="0" presId="urn:microsoft.com/office/officeart/2008/layout/VerticalCurvedList"/>
    <dgm:cxn modelId="{9BA061BA-A078-4783-BE6B-225AA9768811}" type="presParOf" srcId="{98B200C6-B3D6-45E7-B81A-3797FC0959C5}" destId="{D7C62061-B5E4-450E-AF49-F89A5D14212A}" srcOrd="1" destOrd="0" presId="urn:microsoft.com/office/officeart/2008/layout/VerticalCurvedList"/>
    <dgm:cxn modelId="{AFEBCC93-2E9E-4967-81B8-56A58BA1BA90}" type="presParOf" srcId="{98B200C6-B3D6-45E7-B81A-3797FC0959C5}" destId="{C1290B71-E7AB-488B-BFA1-A4B9CAE91E49}" srcOrd="2" destOrd="0" presId="urn:microsoft.com/office/officeart/2008/layout/VerticalCurvedList"/>
    <dgm:cxn modelId="{0EE5F2CC-DC68-471F-93AC-5774D4CE13C6}" type="presParOf" srcId="{98B200C6-B3D6-45E7-B81A-3797FC0959C5}" destId="{60303569-28D9-4D44-ABBF-03E43B365AA1}" srcOrd="3" destOrd="0" presId="urn:microsoft.com/office/officeart/2008/layout/VerticalCurvedList"/>
    <dgm:cxn modelId="{FB8E382B-8E56-459F-9D06-A716FDE7D409}" type="presParOf" srcId="{20015287-653A-408F-A6E7-109A64B402D1}" destId="{2A9DDF5F-1D8A-4CE7-9291-ECF7F0D1D516}" srcOrd="1" destOrd="0" presId="urn:microsoft.com/office/officeart/2008/layout/VerticalCurvedList"/>
    <dgm:cxn modelId="{8271DE38-F11B-4113-B931-54BAB412AA8E}" type="presParOf" srcId="{20015287-653A-408F-A6E7-109A64B402D1}" destId="{9D492F75-124C-46F2-B953-81AA805C4062}" srcOrd="2" destOrd="0" presId="urn:microsoft.com/office/officeart/2008/layout/VerticalCurvedList"/>
    <dgm:cxn modelId="{40EC7C49-C13C-4E59-88D0-15F0A3BBAFFD}" type="presParOf" srcId="{9D492F75-124C-46F2-B953-81AA805C4062}" destId="{FF874D9C-9220-4E36-BDC5-EEF80295D88F}"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F0468B3-3F61-4CBA-8B65-2E8765D96BB9}" type="doc">
      <dgm:prSet loTypeId="urn:microsoft.com/office/officeart/2008/layout/VerticalCurvedList" loCatId="list" qsTypeId="urn:microsoft.com/office/officeart/2005/8/quickstyle/simple4" qsCatId="simple" csTypeId="urn:microsoft.com/office/officeart/2005/8/colors/accent1_2" csCatId="accent1" phldr="1"/>
      <dgm:spPr/>
      <dgm:t>
        <a:bodyPr/>
        <a:lstStyle/>
        <a:p>
          <a:endParaRPr lang="ru-RU"/>
        </a:p>
      </dgm:t>
    </dgm:pt>
    <dgm:pt modelId="{1BDB1A0F-7470-462D-B41A-21C343450A7E}">
      <dgm:prSet custT="1">
        <dgm:style>
          <a:lnRef idx="0">
            <a:schemeClr val="accent5"/>
          </a:lnRef>
          <a:fillRef idx="3">
            <a:schemeClr val="accent5"/>
          </a:fillRef>
          <a:effectRef idx="3">
            <a:schemeClr val="accent5"/>
          </a:effectRef>
          <a:fontRef idx="minor">
            <a:schemeClr val="lt1"/>
          </a:fontRef>
        </dgm:style>
      </dgm:prSet>
      <dgm:spPr>
        <a:solidFill>
          <a:schemeClr val="accent1">
            <a:lumMod val="75000"/>
          </a:schemeClr>
        </a:solidFill>
      </dgm:spPr>
      <dgm:t>
        <a:bodyPr/>
        <a:lstStyle/>
        <a:p>
          <a:pPr algn="ctr">
            <a:spcAft>
              <a:spcPts val="0"/>
            </a:spcAft>
          </a:pPr>
          <a:r>
            <a:rPr lang="ru-RU" sz="2800" b="1" dirty="0" smtClean="0"/>
            <a:t>ПРИМЕРЫ </a:t>
          </a:r>
          <a:br>
            <a:rPr lang="ru-RU" sz="2800" b="1" dirty="0" smtClean="0"/>
          </a:br>
          <a:r>
            <a:rPr lang="ru-RU" sz="2800" b="1" dirty="0" smtClean="0"/>
            <a:t>«Формы занятий по способу  проведения»</a:t>
          </a:r>
          <a:endParaRPr lang="ru-RU" sz="2800" b="1" dirty="0"/>
        </a:p>
      </dgm:t>
    </dgm:pt>
    <dgm:pt modelId="{DE0C418F-8B17-41B8-B3FB-93E498986992}" type="parTrans" cxnId="{C55C5B11-B497-46C3-BBA6-AD4FCBAC9C92}">
      <dgm:prSet/>
      <dgm:spPr/>
      <dgm:t>
        <a:bodyPr/>
        <a:lstStyle/>
        <a:p>
          <a:endParaRPr lang="ru-RU"/>
        </a:p>
      </dgm:t>
    </dgm:pt>
    <dgm:pt modelId="{095785A4-CE73-40DE-88E8-7F2456992DB8}" type="sibTrans" cxnId="{C55C5B11-B497-46C3-BBA6-AD4FCBAC9C92}">
      <dgm:prSet/>
      <dgm:spPr/>
      <dgm:t>
        <a:bodyPr/>
        <a:lstStyle/>
        <a:p>
          <a:endParaRPr lang="ru-RU"/>
        </a:p>
      </dgm:t>
    </dgm:pt>
    <dgm:pt modelId="{CFD42058-0159-4612-B17A-05414916982D}" type="pres">
      <dgm:prSet presAssocID="{CF0468B3-3F61-4CBA-8B65-2E8765D96BB9}" presName="Name0" presStyleCnt="0">
        <dgm:presLayoutVars>
          <dgm:chMax val="7"/>
          <dgm:chPref val="7"/>
          <dgm:dir/>
        </dgm:presLayoutVars>
      </dgm:prSet>
      <dgm:spPr/>
      <dgm:t>
        <a:bodyPr/>
        <a:lstStyle/>
        <a:p>
          <a:endParaRPr lang="ru-RU"/>
        </a:p>
      </dgm:t>
    </dgm:pt>
    <dgm:pt modelId="{20015287-653A-408F-A6E7-109A64B402D1}" type="pres">
      <dgm:prSet presAssocID="{CF0468B3-3F61-4CBA-8B65-2E8765D96BB9}" presName="Name1" presStyleCnt="0"/>
      <dgm:spPr/>
      <dgm:t>
        <a:bodyPr/>
        <a:lstStyle/>
        <a:p>
          <a:endParaRPr lang="ru-RU"/>
        </a:p>
      </dgm:t>
    </dgm:pt>
    <dgm:pt modelId="{98B200C6-B3D6-45E7-B81A-3797FC0959C5}" type="pres">
      <dgm:prSet presAssocID="{CF0468B3-3F61-4CBA-8B65-2E8765D96BB9}" presName="cycle" presStyleCnt="0"/>
      <dgm:spPr/>
      <dgm:t>
        <a:bodyPr/>
        <a:lstStyle/>
        <a:p>
          <a:endParaRPr lang="ru-RU"/>
        </a:p>
      </dgm:t>
    </dgm:pt>
    <dgm:pt modelId="{5FA518FB-1207-4E0F-B721-E4C814EF7A80}" type="pres">
      <dgm:prSet presAssocID="{CF0468B3-3F61-4CBA-8B65-2E8765D96BB9}" presName="srcNode" presStyleLbl="node1" presStyleIdx="0" presStyleCnt="1"/>
      <dgm:spPr/>
      <dgm:t>
        <a:bodyPr/>
        <a:lstStyle/>
        <a:p>
          <a:endParaRPr lang="ru-RU"/>
        </a:p>
      </dgm:t>
    </dgm:pt>
    <dgm:pt modelId="{D7C62061-B5E4-450E-AF49-F89A5D14212A}" type="pres">
      <dgm:prSet presAssocID="{CF0468B3-3F61-4CBA-8B65-2E8765D96BB9}" presName="conn" presStyleLbl="parChTrans1D2" presStyleIdx="0" presStyleCnt="1"/>
      <dgm:spPr/>
      <dgm:t>
        <a:bodyPr/>
        <a:lstStyle/>
        <a:p>
          <a:endParaRPr lang="ru-RU"/>
        </a:p>
      </dgm:t>
    </dgm:pt>
    <dgm:pt modelId="{C1290B71-E7AB-488B-BFA1-A4B9CAE91E49}" type="pres">
      <dgm:prSet presAssocID="{CF0468B3-3F61-4CBA-8B65-2E8765D96BB9}" presName="extraNode" presStyleLbl="node1" presStyleIdx="0" presStyleCnt="1"/>
      <dgm:spPr/>
      <dgm:t>
        <a:bodyPr/>
        <a:lstStyle/>
        <a:p>
          <a:endParaRPr lang="ru-RU"/>
        </a:p>
      </dgm:t>
    </dgm:pt>
    <dgm:pt modelId="{60303569-28D9-4D44-ABBF-03E43B365AA1}" type="pres">
      <dgm:prSet presAssocID="{CF0468B3-3F61-4CBA-8B65-2E8765D96BB9}" presName="dstNode" presStyleLbl="node1" presStyleIdx="0" presStyleCnt="1"/>
      <dgm:spPr/>
      <dgm:t>
        <a:bodyPr/>
        <a:lstStyle/>
        <a:p>
          <a:endParaRPr lang="ru-RU"/>
        </a:p>
      </dgm:t>
    </dgm:pt>
    <dgm:pt modelId="{2A9DDF5F-1D8A-4CE7-9291-ECF7F0D1D516}" type="pres">
      <dgm:prSet presAssocID="{1BDB1A0F-7470-462D-B41A-21C343450A7E}" presName="text_1" presStyleLbl="node1" presStyleIdx="0" presStyleCnt="1" custScaleY="102789">
        <dgm:presLayoutVars>
          <dgm:bulletEnabled val="1"/>
        </dgm:presLayoutVars>
      </dgm:prSet>
      <dgm:spPr/>
      <dgm:t>
        <a:bodyPr/>
        <a:lstStyle/>
        <a:p>
          <a:endParaRPr lang="ru-RU"/>
        </a:p>
      </dgm:t>
    </dgm:pt>
    <dgm:pt modelId="{9D492F75-124C-46F2-B953-81AA805C4062}" type="pres">
      <dgm:prSet presAssocID="{1BDB1A0F-7470-462D-B41A-21C343450A7E}" presName="accent_1" presStyleCnt="0"/>
      <dgm:spPr/>
      <dgm:t>
        <a:bodyPr/>
        <a:lstStyle/>
        <a:p>
          <a:endParaRPr lang="ru-RU"/>
        </a:p>
      </dgm:t>
    </dgm:pt>
    <dgm:pt modelId="{FF874D9C-9220-4E36-BDC5-EEF80295D88F}" type="pres">
      <dgm:prSet presAssocID="{1BDB1A0F-7470-462D-B41A-21C343450A7E}" presName="accentRepeatNode" presStyleLbl="solidFgAcc1" presStyleIdx="0" presStyleCnt="1" custLinFactNeighborX="8999" custLinFactNeighborY="208"/>
      <dgm:spPr>
        <a:blipFill rotWithShape="0">
          <a:blip xmlns:r="http://schemas.openxmlformats.org/officeDocument/2006/relationships" r:embed="rId1"/>
          <a:stretch>
            <a:fillRect/>
          </a:stretch>
        </a:blipFill>
      </dgm:spPr>
      <dgm:t>
        <a:bodyPr/>
        <a:lstStyle/>
        <a:p>
          <a:endParaRPr lang="ru-RU"/>
        </a:p>
      </dgm:t>
    </dgm:pt>
  </dgm:ptLst>
  <dgm:cxnLst>
    <dgm:cxn modelId="{C55C5B11-B497-46C3-BBA6-AD4FCBAC9C92}" srcId="{CF0468B3-3F61-4CBA-8B65-2E8765D96BB9}" destId="{1BDB1A0F-7470-462D-B41A-21C343450A7E}" srcOrd="0" destOrd="0" parTransId="{DE0C418F-8B17-41B8-B3FB-93E498986992}" sibTransId="{095785A4-CE73-40DE-88E8-7F2456992DB8}"/>
    <dgm:cxn modelId="{AA2F7807-2E61-48BC-A70E-DBFE889AD995}" type="presOf" srcId="{CF0468B3-3F61-4CBA-8B65-2E8765D96BB9}" destId="{CFD42058-0159-4612-B17A-05414916982D}" srcOrd="0" destOrd="0" presId="urn:microsoft.com/office/officeart/2008/layout/VerticalCurvedList"/>
    <dgm:cxn modelId="{5D4AB279-9657-4379-919B-7A8277552CD8}" type="presOf" srcId="{1BDB1A0F-7470-462D-B41A-21C343450A7E}" destId="{2A9DDF5F-1D8A-4CE7-9291-ECF7F0D1D516}" srcOrd="0" destOrd="0" presId="urn:microsoft.com/office/officeart/2008/layout/VerticalCurvedList"/>
    <dgm:cxn modelId="{AAD1CB75-9A7E-43C9-96E2-EF83657E4B48}" type="presOf" srcId="{095785A4-CE73-40DE-88E8-7F2456992DB8}" destId="{D7C62061-B5E4-450E-AF49-F89A5D14212A}" srcOrd="0" destOrd="0" presId="urn:microsoft.com/office/officeart/2008/layout/VerticalCurvedList"/>
    <dgm:cxn modelId="{763D2425-0AFD-43CF-BA60-6E1306068B95}" type="presParOf" srcId="{CFD42058-0159-4612-B17A-05414916982D}" destId="{20015287-653A-408F-A6E7-109A64B402D1}" srcOrd="0" destOrd="0" presId="urn:microsoft.com/office/officeart/2008/layout/VerticalCurvedList"/>
    <dgm:cxn modelId="{50DFCB98-CE65-4CF7-814E-B99F57BCA1B2}" type="presParOf" srcId="{20015287-653A-408F-A6E7-109A64B402D1}" destId="{98B200C6-B3D6-45E7-B81A-3797FC0959C5}" srcOrd="0" destOrd="0" presId="urn:microsoft.com/office/officeart/2008/layout/VerticalCurvedList"/>
    <dgm:cxn modelId="{E4A368C7-E968-4DB6-9B44-1405A21A2E8B}" type="presParOf" srcId="{98B200C6-B3D6-45E7-B81A-3797FC0959C5}" destId="{5FA518FB-1207-4E0F-B721-E4C814EF7A80}" srcOrd="0" destOrd="0" presId="urn:microsoft.com/office/officeart/2008/layout/VerticalCurvedList"/>
    <dgm:cxn modelId="{9BA061BA-A078-4783-BE6B-225AA9768811}" type="presParOf" srcId="{98B200C6-B3D6-45E7-B81A-3797FC0959C5}" destId="{D7C62061-B5E4-450E-AF49-F89A5D14212A}" srcOrd="1" destOrd="0" presId="urn:microsoft.com/office/officeart/2008/layout/VerticalCurvedList"/>
    <dgm:cxn modelId="{AFEBCC93-2E9E-4967-81B8-56A58BA1BA90}" type="presParOf" srcId="{98B200C6-B3D6-45E7-B81A-3797FC0959C5}" destId="{C1290B71-E7AB-488B-BFA1-A4B9CAE91E49}" srcOrd="2" destOrd="0" presId="urn:microsoft.com/office/officeart/2008/layout/VerticalCurvedList"/>
    <dgm:cxn modelId="{0EE5F2CC-DC68-471F-93AC-5774D4CE13C6}" type="presParOf" srcId="{98B200C6-B3D6-45E7-B81A-3797FC0959C5}" destId="{60303569-28D9-4D44-ABBF-03E43B365AA1}" srcOrd="3" destOrd="0" presId="urn:microsoft.com/office/officeart/2008/layout/VerticalCurvedList"/>
    <dgm:cxn modelId="{FB8E382B-8E56-459F-9D06-A716FDE7D409}" type="presParOf" srcId="{20015287-653A-408F-A6E7-109A64B402D1}" destId="{2A9DDF5F-1D8A-4CE7-9291-ECF7F0D1D516}" srcOrd="1" destOrd="0" presId="urn:microsoft.com/office/officeart/2008/layout/VerticalCurvedList"/>
    <dgm:cxn modelId="{8271DE38-F11B-4113-B931-54BAB412AA8E}" type="presParOf" srcId="{20015287-653A-408F-A6E7-109A64B402D1}" destId="{9D492F75-124C-46F2-B953-81AA805C4062}" srcOrd="2" destOrd="0" presId="urn:microsoft.com/office/officeart/2008/layout/VerticalCurvedList"/>
    <dgm:cxn modelId="{40EC7C49-C13C-4E59-88D0-15F0A3BBAFFD}" type="presParOf" srcId="{9D492F75-124C-46F2-B953-81AA805C4062}" destId="{FF874D9C-9220-4E36-BDC5-EEF80295D88F}"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C82BD5E-B067-430C-96FC-AAF8DCCFA74B}"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ru-RU"/>
        </a:p>
      </dgm:t>
    </dgm:pt>
    <dgm:pt modelId="{78FDF8C6-C027-4270-ACBD-E272E9FACA37}">
      <dgm:prSet phldrT="[Текст]" custT="1"/>
      <dgm:spPr/>
      <dgm:t>
        <a:bodyPr/>
        <a:lstStyle/>
        <a:p>
          <a:r>
            <a:rPr lang="ru-RU" sz="3200" b="0" dirty="0" smtClean="0">
              <a:solidFill>
                <a:schemeClr val="bg1"/>
              </a:solidFill>
            </a:rPr>
            <a:t> </a:t>
          </a:r>
          <a:endParaRPr lang="ru-RU" sz="3200" b="0" dirty="0">
            <a:solidFill>
              <a:schemeClr val="bg1"/>
            </a:solidFill>
          </a:endParaRPr>
        </a:p>
      </dgm:t>
    </dgm:pt>
    <dgm:pt modelId="{AD8BEC40-9269-4CF3-9834-32B4A6B339D1}" type="parTrans" cxnId="{986B11C5-8507-4423-B751-A34C6F7F7D7E}">
      <dgm:prSet/>
      <dgm:spPr/>
      <dgm:t>
        <a:bodyPr/>
        <a:lstStyle/>
        <a:p>
          <a:endParaRPr lang="ru-RU"/>
        </a:p>
      </dgm:t>
    </dgm:pt>
    <dgm:pt modelId="{7DABE915-A616-4D68-AC43-38056A3D698E}" type="sibTrans" cxnId="{986B11C5-8507-4423-B751-A34C6F7F7D7E}">
      <dgm:prSet/>
      <dgm:spPr/>
      <dgm:t>
        <a:bodyPr/>
        <a:lstStyle/>
        <a:p>
          <a:endParaRPr lang="ru-RU"/>
        </a:p>
      </dgm:t>
    </dgm:pt>
    <dgm:pt modelId="{05BA19EF-8ED5-4377-87EE-FD62FAE87069}">
      <dgm:prSet phldrT="[Текст]" custT="1">
        <dgm:style>
          <a:lnRef idx="0">
            <a:scrgbClr r="0" g="0" b="0"/>
          </a:lnRef>
          <a:fillRef idx="0">
            <a:scrgbClr r="0" g="0" b="0"/>
          </a:fillRef>
          <a:effectRef idx="0">
            <a:scrgbClr r="0" g="0" b="0"/>
          </a:effectRef>
          <a:fontRef idx="minor">
            <a:schemeClr val="accent2"/>
          </a:fontRef>
        </dgm:style>
      </dgm:prSet>
      <dgm:spPr>
        <a:noFill/>
        <a:ln w="9525" cap="flat" cmpd="sng" algn="ctr">
          <a:solidFill>
            <a:schemeClr val="accent2"/>
          </a:solidFill>
          <a:prstDash val="solid"/>
          <a:round/>
          <a:headEnd type="none" w="med" len="med"/>
          <a:tailEnd type="none" w="med" len="med"/>
        </a:ln>
      </dgm:spPr>
      <dgm:t>
        <a:bodyPr/>
        <a:lstStyle/>
        <a:p>
          <a:r>
            <a:rPr lang="ru-RU" sz="2500" b="1" i="1" dirty="0" smtClean="0">
              <a:solidFill>
                <a:srgbClr val="FF0000"/>
              </a:solidFill>
            </a:rPr>
            <a:t>ЦЕЛЬ</a:t>
          </a:r>
          <a:r>
            <a:rPr lang="ru-RU" sz="2500" i="1" dirty="0" smtClean="0"/>
            <a:t> </a:t>
          </a:r>
          <a:r>
            <a:rPr lang="ru-RU" sz="2500" i="1" dirty="0" smtClean="0">
              <a:solidFill>
                <a:srgbClr val="002060"/>
              </a:solidFill>
            </a:rPr>
            <a:t>- </a:t>
          </a:r>
          <a:r>
            <a:rPr lang="ru-RU" sz="2500" dirty="0" smtClean="0">
              <a:solidFill>
                <a:srgbClr val="002060"/>
              </a:solidFill>
            </a:rPr>
            <a:t>это стратегия, фиксирующая желаемый конечный результат</a:t>
          </a:r>
        </a:p>
        <a:p>
          <a:r>
            <a:rPr lang="ru-RU" sz="2000" i="1" dirty="0" smtClean="0">
              <a:solidFill>
                <a:srgbClr val="002060"/>
              </a:solidFill>
            </a:rPr>
            <a:t> должна быть ясна, конкретна, перспективна, реальна, значима</a:t>
          </a:r>
        </a:p>
      </dgm:t>
    </dgm:pt>
    <dgm:pt modelId="{5FA69F4A-8E39-40B0-866D-2267EEAF8D91}" type="parTrans" cxnId="{C8A20591-26D2-42AB-AEEE-32AD3341B30C}">
      <dgm:prSet>
        <dgm:style>
          <a:lnRef idx="3">
            <a:schemeClr val="accent5"/>
          </a:lnRef>
          <a:fillRef idx="0">
            <a:schemeClr val="accent5"/>
          </a:fillRef>
          <a:effectRef idx="2">
            <a:schemeClr val="accent5"/>
          </a:effectRef>
          <a:fontRef idx="minor">
            <a:schemeClr val="tx1"/>
          </a:fontRef>
        </dgm:style>
      </dgm:prSet>
      <dgm:spPr>
        <a:ln w="57150"/>
      </dgm:spPr>
      <dgm:t>
        <a:bodyPr/>
        <a:lstStyle/>
        <a:p>
          <a:endParaRPr lang="ru-RU"/>
        </a:p>
      </dgm:t>
    </dgm:pt>
    <dgm:pt modelId="{A8F75867-E286-4F0C-A44D-912284384901}" type="sibTrans" cxnId="{C8A20591-26D2-42AB-AEEE-32AD3341B30C}">
      <dgm:prSet/>
      <dgm:spPr/>
      <dgm:t>
        <a:bodyPr/>
        <a:lstStyle/>
        <a:p>
          <a:endParaRPr lang="ru-RU"/>
        </a:p>
      </dgm:t>
    </dgm:pt>
    <dgm:pt modelId="{4A495260-E30B-41AC-82CC-7936B86C0557}">
      <dgm:prSet/>
      <dgm:spPr/>
      <dgm:t>
        <a:bodyPr/>
        <a:lstStyle/>
        <a:p>
          <a:r>
            <a:rPr lang="ru-RU" b="1" i="1" dirty="0" smtClean="0">
              <a:solidFill>
                <a:srgbClr val="FF0000"/>
              </a:solidFill>
            </a:rPr>
            <a:t>ЗАДАЧИ</a:t>
          </a:r>
          <a:r>
            <a:rPr lang="ru-RU" b="1" dirty="0" smtClean="0">
              <a:solidFill>
                <a:srgbClr val="FFFF00"/>
              </a:solidFill>
            </a:rPr>
            <a:t> </a:t>
          </a:r>
          <a:r>
            <a:rPr lang="ru-RU" dirty="0" smtClean="0">
              <a:solidFill>
                <a:srgbClr val="002060"/>
              </a:solidFill>
            </a:rPr>
            <a:t>- это те конкретные результаты реализации программы, суммарным выражением которых и является поставленная цель. </a:t>
          </a:r>
          <a:endParaRPr lang="ru-RU" dirty="0">
            <a:solidFill>
              <a:srgbClr val="002060"/>
            </a:solidFill>
          </a:endParaRPr>
        </a:p>
      </dgm:t>
    </dgm:pt>
    <dgm:pt modelId="{C4B67C39-919F-47E7-8506-5F949CF2893C}" type="parTrans" cxnId="{A3A410B1-D4BF-44F6-AD71-14B60CED3238}">
      <dgm:prSet>
        <dgm:style>
          <a:lnRef idx="3">
            <a:schemeClr val="accent5"/>
          </a:lnRef>
          <a:fillRef idx="0">
            <a:schemeClr val="accent5"/>
          </a:fillRef>
          <a:effectRef idx="2">
            <a:schemeClr val="accent5"/>
          </a:effectRef>
          <a:fontRef idx="minor">
            <a:schemeClr val="tx1"/>
          </a:fontRef>
        </dgm:style>
      </dgm:prSet>
      <dgm:spPr>
        <a:ln w="57150"/>
      </dgm:spPr>
      <dgm:t>
        <a:bodyPr/>
        <a:lstStyle/>
        <a:p>
          <a:endParaRPr lang="ru-RU" b="0">
            <a:solidFill>
              <a:schemeClr val="tx1"/>
            </a:solidFill>
          </a:endParaRPr>
        </a:p>
      </dgm:t>
    </dgm:pt>
    <dgm:pt modelId="{EF53DE0E-11F9-40AD-9762-CBA4D406B131}" type="sibTrans" cxnId="{A3A410B1-D4BF-44F6-AD71-14B60CED3238}">
      <dgm:prSet/>
      <dgm:spPr/>
      <dgm:t>
        <a:bodyPr/>
        <a:lstStyle/>
        <a:p>
          <a:endParaRPr lang="ru-RU"/>
        </a:p>
      </dgm:t>
    </dgm:pt>
    <dgm:pt modelId="{7B3F8FA9-2F11-4284-9D5C-BD53722B6737}" type="pres">
      <dgm:prSet presAssocID="{AC82BD5E-B067-430C-96FC-AAF8DCCFA74B}" presName="Name0" presStyleCnt="0">
        <dgm:presLayoutVars>
          <dgm:orgChart val="1"/>
          <dgm:chPref val="1"/>
          <dgm:dir/>
          <dgm:animOne val="branch"/>
          <dgm:animLvl val="lvl"/>
          <dgm:resizeHandles/>
        </dgm:presLayoutVars>
      </dgm:prSet>
      <dgm:spPr/>
      <dgm:t>
        <a:bodyPr/>
        <a:lstStyle/>
        <a:p>
          <a:endParaRPr lang="ru-RU"/>
        </a:p>
      </dgm:t>
    </dgm:pt>
    <dgm:pt modelId="{0C1BDED9-BCCE-47C1-B4FD-215F2265C7A4}" type="pres">
      <dgm:prSet presAssocID="{78FDF8C6-C027-4270-ACBD-E272E9FACA37}" presName="hierRoot1" presStyleCnt="0">
        <dgm:presLayoutVars>
          <dgm:hierBranch val="init"/>
        </dgm:presLayoutVars>
      </dgm:prSet>
      <dgm:spPr/>
    </dgm:pt>
    <dgm:pt modelId="{79FB2664-3100-451A-B90D-C234379AAA48}" type="pres">
      <dgm:prSet presAssocID="{78FDF8C6-C027-4270-ACBD-E272E9FACA37}" presName="rootComposite1" presStyleCnt="0"/>
      <dgm:spPr/>
    </dgm:pt>
    <dgm:pt modelId="{6FB898C4-0F76-401C-82A3-EFEB3243825D}" type="pres">
      <dgm:prSet presAssocID="{78FDF8C6-C027-4270-ACBD-E272E9FACA37}" presName="rootText1" presStyleLbl="alignAcc1" presStyleIdx="0" presStyleCnt="0" custScaleX="266232" custScaleY="56998" custLinFactNeighborX="87" custLinFactNeighborY="-42725">
        <dgm:presLayoutVars>
          <dgm:chPref val="3"/>
        </dgm:presLayoutVars>
      </dgm:prSet>
      <dgm:spPr/>
      <dgm:t>
        <a:bodyPr/>
        <a:lstStyle/>
        <a:p>
          <a:endParaRPr lang="ru-RU"/>
        </a:p>
      </dgm:t>
    </dgm:pt>
    <dgm:pt modelId="{1F61A1CC-07B7-4B47-8164-619099C65FD8}" type="pres">
      <dgm:prSet presAssocID="{78FDF8C6-C027-4270-ACBD-E272E9FACA37}" presName="topArc1" presStyleLbl="parChTrans1D1" presStyleIdx="0" presStyleCnt="6">
        <dgm:style>
          <a:lnRef idx="0">
            <a:scrgbClr r="0" g="0" b="0"/>
          </a:lnRef>
          <a:fillRef idx="0">
            <a:scrgbClr r="0" g="0" b="0"/>
          </a:fillRef>
          <a:effectRef idx="0">
            <a:scrgbClr r="0" g="0" b="0"/>
          </a:effectRef>
          <a:fontRef idx="minor">
            <a:schemeClr val="dk1"/>
          </a:fontRef>
        </dgm:style>
      </dgm:prSet>
      <dgm:spPr>
        <a:noFill/>
        <a:ln>
          <a:noFill/>
        </a:ln>
      </dgm:spPr>
      <dgm:t>
        <a:bodyPr/>
        <a:lstStyle/>
        <a:p>
          <a:endParaRPr lang="ru-RU"/>
        </a:p>
      </dgm:t>
    </dgm:pt>
    <dgm:pt modelId="{F6D30B3B-C85A-409B-B4AD-7DBF41E85BBC}" type="pres">
      <dgm:prSet presAssocID="{78FDF8C6-C027-4270-ACBD-E272E9FACA37}" presName="bottomArc1" presStyleLbl="parChTrans1D1" presStyleIdx="1" presStyleCnt="6"/>
      <dgm:spPr>
        <a:ln>
          <a:noFill/>
        </a:ln>
      </dgm:spPr>
      <dgm:t>
        <a:bodyPr/>
        <a:lstStyle/>
        <a:p>
          <a:endParaRPr lang="ru-RU"/>
        </a:p>
      </dgm:t>
    </dgm:pt>
    <dgm:pt modelId="{A3C64AC3-F346-4840-850A-532D43CC4057}" type="pres">
      <dgm:prSet presAssocID="{78FDF8C6-C027-4270-ACBD-E272E9FACA37}" presName="topConnNode1" presStyleLbl="node1" presStyleIdx="0" presStyleCnt="0"/>
      <dgm:spPr/>
      <dgm:t>
        <a:bodyPr/>
        <a:lstStyle/>
        <a:p>
          <a:endParaRPr lang="ru-RU"/>
        </a:p>
      </dgm:t>
    </dgm:pt>
    <dgm:pt modelId="{D399506D-D8ED-4BBE-9280-7C2253FDD38D}" type="pres">
      <dgm:prSet presAssocID="{78FDF8C6-C027-4270-ACBD-E272E9FACA37}" presName="hierChild2" presStyleCnt="0"/>
      <dgm:spPr/>
    </dgm:pt>
    <dgm:pt modelId="{A86B3C3A-20E2-4B0C-9923-4F900FB3BF8F}" type="pres">
      <dgm:prSet presAssocID="{5FA69F4A-8E39-40B0-866D-2267EEAF8D91}" presName="Name28" presStyleLbl="parChTrans1D2" presStyleIdx="0" presStyleCnt="2"/>
      <dgm:spPr/>
      <dgm:t>
        <a:bodyPr/>
        <a:lstStyle/>
        <a:p>
          <a:endParaRPr lang="ru-RU"/>
        </a:p>
      </dgm:t>
    </dgm:pt>
    <dgm:pt modelId="{5CACDD23-1784-43B8-9554-1FAD28727C7D}" type="pres">
      <dgm:prSet presAssocID="{05BA19EF-8ED5-4377-87EE-FD62FAE87069}" presName="hierRoot2" presStyleCnt="0">
        <dgm:presLayoutVars>
          <dgm:hierBranch val="init"/>
        </dgm:presLayoutVars>
      </dgm:prSet>
      <dgm:spPr/>
    </dgm:pt>
    <dgm:pt modelId="{C24000B3-430A-417E-88AF-0B95DADA136B}" type="pres">
      <dgm:prSet presAssocID="{05BA19EF-8ED5-4377-87EE-FD62FAE87069}" presName="rootComposite2" presStyleCnt="0"/>
      <dgm:spPr/>
    </dgm:pt>
    <dgm:pt modelId="{3AF71309-44EB-436B-BF6B-F1544DEF1F98}" type="pres">
      <dgm:prSet presAssocID="{05BA19EF-8ED5-4377-87EE-FD62FAE87069}" presName="rootText2" presStyleLbl="alignAcc1" presStyleIdx="0" presStyleCnt="0" custScaleX="129500" custScaleY="132893" custLinFactNeighborX="-748" custLinFactNeighborY="-7000">
        <dgm:presLayoutVars>
          <dgm:chPref val="3"/>
        </dgm:presLayoutVars>
      </dgm:prSet>
      <dgm:spPr>
        <a:prstGeom prst="rect">
          <a:avLst/>
        </a:prstGeom>
      </dgm:spPr>
      <dgm:t>
        <a:bodyPr/>
        <a:lstStyle/>
        <a:p>
          <a:endParaRPr lang="ru-RU"/>
        </a:p>
      </dgm:t>
    </dgm:pt>
    <dgm:pt modelId="{1A9CA20C-D853-4D3F-B0E9-275339029402}" type="pres">
      <dgm:prSet presAssocID="{05BA19EF-8ED5-4377-87EE-FD62FAE87069}" presName="topArc2" presStyleLbl="parChTrans1D1" presStyleIdx="2" presStyleCnt="6">
        <dgm:style>
          <a:lnRef idx="2">
            <a:schemeClr val="dk1"/>
          </a:lnRef>
          <a:fillRef idx="1">
            <a:schemeClr val="lt1"/>
          </a:fillRef>
          <a:effectRef idx="0">
            <a:schemeClr val="dk1"/>
          </a:effectRef>
          <a:fontRef idx="minor">
            <a:schemeClr val="dk1"/>
          </a:fontRef>
        </dgm:style>
      </dgm:prSet>
      <dgm:spPr>
        <a:ln w="38100"/>
      </dgm:spPr>
      <dgm:t>
        <a:bodyPr/>
        <a:lstStyle/>
        <a:p>
          <a:endParaRPr lang="ru-RU"/>
        </a:p>
      </dgm:t>
    </dgm:pt>
    <dgm:pt modelId="{8A96BD27-3400-4932-9740-A6359C5C66E2}" type="pres">
      <dgm:prSet presAssocID="{05BA19EF-8ED5-4377-87EE-FD62FAE87069}" presName="bottomArc2" presStyleLbl="parChTrans1D1" presStyleIdx="3" presStyleCnt="6"/>
      <dgm:spPr>
        <a:ln w="38100"/>
      </dgm:spPr>
      <dgm:t>
        <a:bodyPr/>
        <a:lstStyle/>
        <a:p>
          <a:endParaRPr lang="ru-RU"/>
        </a:p>
      </dgm:t>
    </dgm:pt>
    <dgm:pt modelId="{89193ED4-3E26-48F6-841A-C5A9D717A14E}" type="pres">
      <dgm:prSet presAssocID="{05BA19EF-8ED5-4377-87EE-FD62FAE87069}" presName="topConnNode2" presStyleLbl="node2" presStyleIdx="0" presStyleCnt="0"/>
      <dgm:spPr/>
      <dgm:t>
        <a:bodyPr/>
        <a:lstStyle/>
        <a:p>
          <a:endParaRPr lang="ru-RU"/>
        </a:p>
      </dgm:t>
    </dgm:pt>
    <dgm:pt modelId="{B5551D3C-965E-4354-A6E5-74A94DAAED62}" type="pres">
      <dgm:prSet presAssocID="{05BA19EF-8ED5-4377-87EE-FD62FAE87069}" presName="hierChild4" presStyleCnt="0"/>
      <dgm:spPr/>
    </dgm:pt>
    <dgm:pt modelId="{DED59706-5CED-4051-BF11-41A39D348E8C}" type="pres">
      <dgm:prSet presAssocID="{05BA19EF-8ED5-4377-87EE-FD62FAE87069}" presName="hierChild5" presStyleCnt="0"/>
      <dgm:spPr/>
    </dgm:pt>
    <dgm:pt modelId="{E705049F-BD06-47B9-8E62-DA4BF4EF80D5}" type="pres">
      <dgm:prSet presAssocID="{C4B67C39-919F-47E7-8506-5F949CF2893C}" presName="Name28" presStyleLbl="parChTrans1D2" presStyleIdx="1" presStyleCnt="2"/>
      <dgm:spPr/>
      <dgm:t>
        <a:bodyPr/>
        <a:lstStyle/>
        <a:p>
          <a:endParaRPr lang="ru-RU"/>
        </a:p>
      </dgm:t>
    </dgm:pt>
    <dgm:pt modelId="{ED753F87-3979-40D3-BF44-4F7E8629B606}" type="pres">
      <dgm:prSet presAssocID="{4A495260-E30B-41AC-82CC-7936B86C0557}" presName="hierRoot2" presStyleCnt="0">
        <dgm:presLayoutVars>
          <dgm:hierBranch val="init"/>
        </dgm:presLayoutVars>
      </dgm:prSet>
      <dgm:spPr/>
    </dgm:pt>
    <dgm:pt modelId="{D81B4E62-34CC-4A6F-88DD-AADD73B9DEC0}" type="pres">
      <dgm:prSet presAssocID="{4A495260-E30B-41AC-82CC-7936B86C0557}" presName="rootComposite2" presStyleCnt="0"/>
      <dgm:spPr/>
    </dgm:pt>
    <dgm:pt modelId="{C376A16F-8F30-49C3-8244-4B67DE09CE65}" type="pres">
      <dgm:prSet presAssocID="{4A495260-E30B-41AC-82CC-7936B86C0557}" presName="rootText2" presStyleLbl="alignAcc1" presStyleIdx="0" presStyleCnt="0" custScaleX="114411" custScaleY="115292" custLinFactNeighborX="-3526" custLinFactNeighborY="23572">
        <dgm:presLayoutVars>
          <dgm:chPref val="3"/>
        </dgm:presLayoutVars>
      </dgm:prSet>
      <dgm:spPr/>
      <dgm:t>
        <a:bodyPr/>
        <a:lstStyle/>
        <a:p>
          <a:endParaRPr lang="ru-RU"/>
        </a:p>
      </dgm:t>
    </dgm:pt>
    <dgm:pt modelId="{1723C097-1482-4815-9500-4CBB649C8D07}" type="pres">
      <dgm:prSet presAssocID="{4A495260-E30B-41AC-82CC-7936B86C0557}" presName="topArc2" presStyleLbl="parChTrans1D1" presStyleIdx="4" presStyleCnt="6">
        <dgm:style>
          <a:lnRef idx="2">
            <a:schemeClr val="dk1"/>
          </a:lnRef>
          <a:fillRef idx="1">
            <a:schemeClr val="lt1"/>
          </a:fillRef>
          <a:effectRef idx="0">
            <a:schemeClr val="dk1"/>
          </a:effectRef>
          <a:fontRef idx="minor">
            <a:schemeClr val="dk1"/>
          </a:fontRef>
        </dgm:style>
      </dgm:prSet>
      <dgm:spPr>
        <a:ln w="38100"/>
      </dgm:spPr>
      <dgm:t>
        <a:bodyPr/>
        <a:lstStyle/>
        <a:p>
          <a:endParaRPr lang="ru-RU"/>
        </a:p>
      </dgm:t>
    </dgm:pt>
    <dgm:pt modelId="{CE849F78-01FE-4C03-87D0-4511D83A0D3A}" type="pres">
      <dgm:prSet presAssocID="{4A495260-E30B-41AC-82CC-7936B86C0557}" presName="bottomArc2" presStyleLbl="parChTrans1D1" presStyleIdx="5" presStyleCnt="6"/>
      <dgm:spPr>
        <a:ln w="38100"/>
      </dgm:spPr>
      <dgm:t>
        <a:bodyPr/>
        <a:lstStyle/>
        <a:p>
          <a:endParaRPr lang="ru-RU"/>
        </a:p>
      </dgm:t>
    </dgm:pt>
    <dgm:pt modelId="{F12A13D1-6140-4CC3-8B99-9B64E4A89F08}" type="pres">
      <dgm:prSet presAssocID="{4A495260-E30B-41AC-82CC-7936B86C0557}" presName="topConnNode2" presStyleLbl="node2" presStyleIdx="0" presStyleCnt="0"/>
      <dgm:spPr/>
      <dgm:t>
        <a:bodyPr/>
        <a:lstStyle/>
        <a:p>
          <a:endParaRPr lang="ru-RU"/>
        </a:p>
      </dgm:t>
    </dgm:pt>
    <dgm:pt modelId="{6C132606-389C-435A-BB40-FA09F5CB7111}" type="pres">
      <dgm:prSet presAssocID="{4A495260-E30B-41AC-82CC-7936B86C0557}" presName="hierChild4" presStyleCnt="0"/>
      <dgm:spPr/>
    </dgm:pt>
    <dgm:pt modelId="{0FE68EFD-1C4D-4BA8-804E-BF234B6578A3}" type="pres">
      <dgm:prSet presAssocID="{4A495260-E30B-41AC-82CC-7936B86C0557}" presName="hierChild5" presStyleCnt="0"/>
      <dgm:spPr/>
    </dgm:pt>
    <dgm:pt modelId="{A0839031-2B76-4B6D-84DE-0B3BE5B0313E}" type="pres">
      <dgm:prSet presAssocID="{78FDF8C6-C027-4270-ACBD-E272E9FACA37}" presName="hierChild3" presStyleCnt="0"/>
      <dgm:spPr/>
    </dgm:pt>
  </dgm:ptLst>
  <dgm:cxnLst>
    <dgm:cxn modelId="{8AC8E726-A487-46D3-9ADD-88E4D9799FE0}" type="presOf" srcId="{05BA19EF-8ED5-4377-87EE-FD62FAE87069}" destId="{89193ED4-3E26-48F6-841A-C5A9D717A14E}" srcOrd="1" destOrd="0" presId="urn:microsoft.com/office/officeart/2008/layout/HalfCircleOrganizationChart"/>
    <dgm:cxn modelId="{FF0F56A9-B2EA-4282-9AD7-E954C5929523}" type="presOf" srcId="{4A495260-E30B-41AC-82CC-7936B86C0557}" destId="{C376A16F-8F30-49C3-8244-4B67DE09CE65}" srcOrd="0" destOrd="0" presId="urn:microsoft.com/office/officeart/2008/layout/HalfCircleOrganizationChart"/>
    <dgm:cxn modelId="{EF822AD7-723A-4BC0-80A7-E5EB6CA8D4F3}" type="presOf" srcId="{78FDF8C6-C027-4270-ACBD-E272E9FACA37}" destId="{A3C64AC3-F346-4840-850A-532D43CC4057}" srcOrd="1" destOrd="0" presId="urn:microsoft.com/office/officeart/2008/layout/HalfCircleOrganizationChart"/>
    <dgm:cxn modelId="{A3A410B1-D4BF-44F6-AD71-14B60CED3238}" srcId="{78FDF8C6-C027-4270-ACBD-E272E9FACA37}" destId="{4A495260-E30B-41AC-82CC-7936B86C0557}" srcOrd="1" destOrd="0" parTransId="{C4B67C39-919F-47E7-8506-5F949CF2893C}" sibTransId="{EF53DE0E-11F9-40AD-9762-CBA4D406B131}"/>
    <dgm:cxn modelId="{258F9EB9-5340-40A9-BDC1-8E1FA9F509C3}" type="presOf" srcId="{78FDF8C6-C027-4270-ACBD-E272E9FACA37}" destId="{6FB898C4-0F76-401C-82A3-EFEB3243825D}" srcOrd="0" destOrd="0" presId="urn:microsoft.com/office/officeart/2008/layout/HalfCircleOrganizationChart"/>
    <dgm:cxn modelId="{4A6DE0C9-423F-4760-B86E-AF1BB138B2F0}" type="presOf" srcId="{C4B67C39-919F-47E7-8506-5F949CF2893C}" destId="{E705049F-BD06-47B9-8E62-DA4BF4EF80D5}" srcOrd="0" destOrd="0" presId="urn:microsoft.com/office/officeart/2008/layout/HalfCircleOrganizationChart"/>
    <dgm:cxn modelId="{C8A20591-26D2-42AB-AEEE-32AD3341B30C}" srcId="{78FDF8C6-C027-4270-ACBD-E272E9FACA37}" destId="{05BA19EF-8ED5-4377-87EE-FD62FAE87069}" srcOrd="0" destOrd="0" parTransId="{5FA69F4A-8E39-40B0-866D-2267EEAF8D91}" sibTransId="{A8F75867-E286-4F0C-A44D-912284384901}"/>
    <dgm:cxn modelId="{986B11C5-8507-4423-B751-A34C6F7F7D7E}" srcId="{AC82BD5E-B067-430C-96FC-AAF8DCCFA74B}" destId="{78FDF8C6-C027-4270-ACBD-E272E9FACA37}" srcOrd="0" destOrd="0" parTransId="{AD8BEC40-9269-4CF3-9834-32B4A6B339D1}" sibTransId="{7DABE915-A616-4D68-AC43-38056A3D698E}"/>
    <dgm:cxn modelId="{83AE0B51-EB7A-4B23-9B55-3CC22B3AAC80}" type="presOf" srcId="{4A495260-E30B-41AC-82CC-7936B86C0557}" destId="{F12A13D1-6140-4CC3-8B99-9B64E4A89F08}" srcOrd="1" destOrd="0" presId="urn:microsoft.com/office/officeart/2008/layout/HalfCircleOrganizationChart"/>
    <dgm:cxn modelId="{5FECC8C7-E874-4CE9-815A-406D4663661D}" type="presOf" srcId="{5FA69F4A-8E39-40B0-866D-2267EEAF8D91}" destId="{A86B3C3A-20E2-4B0C-9923-4F900FB3BF8F}" srcOrd="0" destOrd="0" presId="urn:microsoft.com/office/officeart/2008/layout/HalfCircleOrganizationChart"/>
    <dgm:cxn modelId="{34C92DBA-F0F8-4587-B36F-2EBA296873DE}" type="presOf" srcId="{05BA19EF-8ED5-4377-87EE-FD62FAE87069}" destId="{3AF71309-44EB-436B-BF6B-F1544DEF1F98}" srcOrd="0" destOrd="0" presId="urn:microsoft.com/office/officeart/2008/layout/HalfCircleOrganizationChart"/>
    <dgm:cxn modelId="{B0A8CBEF-D46D-451B-A214-4721C4B32154}" type="presOf" srcId="{AC82BD5E-B067-430C-96FC-AAF8DCCFA74B}" destId="{7B3F8FA9-2F11-4284-9D5C-BD53722B6737}" srcOrd="0" destOrd="0" presId="urn:microsoft.com/office/officeart/2008/layout/HalfCircleOrganizationChart"/>
    <dgm:cxn modelId="{5182CDB8-296D-4425-8420-614D90340B53}" type="presParOf" srcId="{7B3F8FA9-2F11-4284-9D5C-BD53722B6737}" destId="{0C1BDED9-BCCE-47C1-B4FD-215F2265C7A4}" srcOrd="0" destOrd="0" presId="urn:microsoft.com/office/officeart/2008/layout/HalfCircleOrganizationChart"/>
    <dgm:cxn modelId="{53A2B65F-FC46-4C39-B165-FA2F37942B12}" type="presParOf" srcId="{0C1BDED9-BCCE-47C1-B4FD-215F2265C7A4}" destId="{79FB2664-3100-451A-B90D-C234379AAA48}" srcOrd="0" destOrd="0" presId="urn:microsoft.com/office/officeart/2008/layout/HalfCircleOrganizationChart"/>
    <dgm:cxn modelId="{A057B829-5983-4BF2-82F2-0C3B03A22127}" type="presParOf" srcId="{79FB2664-3100-451A-B90D-C234379AAA48}" destId="{6FB898C4-0F76-401C-82A3-EFEB3243825D}" srcOrd="0" destOrd="0" presId="urn:microsoft.com/office/officeart/2008/layout/HalfCircleOrganizationChart"/>
    <dgm:cxn modelId="{5CB41B53-E298-4F56-A9C1-4ED3290DDC7A}" type="presParOf" srcId="{79FB2664-3100-451A-B90D-C234379AAA48}" destId="{1F61A1CC-07B7-4B47-8164-619099C65FD8}" srcOrd="1" destOrd="0" presId="urn:microsoft.com/office/officeart/2008/layout/HalfCircleOrganizationChart"/>
    <dgm:cxn modelId="{09D55344-3B12-4484-9283-59FA64ACC12E}" type="presParOf" srcId="{79FB2664-3100-451A-B90D-C234379AAA48}" destId="{F6D30B3B-C85A-409B-B4AD-7DBF41E85BBC}" srcOrd="2" destOrd="0" presId="urn:microsoft.com/office/officeart/2008/layout/HalfCircleOrganizationChart"/>
    <dgm:cxn modelId="{F32072DD-3B4F-4B08-AD5F-7F4B6C88BBDD}" type="presParOf" srcId="{79FB2664-3100-451A-B90D-C234379AAA48}" destId="{A3C64AC3-F346-4840-850A-532D43CC4057}" srcOrd="3" destOrd="0" presId="urn:microsoft.com/office/officeart/2008/layout/HalfCircleOrganizationChart"/>
    <dgm:cxn modelId="{27E959F0-27F2-40C1-8179-11B7C40A7224}" type="presParOf" srcId="{0C1BDED9-BCCE-47C1-B4FD-215F2265C7A4}" destId="{D399506D-D8ED-4BBE-9280-7C2253FDD38D}" srcOrd="1" destOrd="0" presId="urn:microsoft.com/office/officeart/2008/layout/HalfCircleOrganizationChart"/>
    <dgm:cxn modelId="{1C10EA33-0FC9-4307-87EC-2CF6A44B65ED}" type="presParOf" srcId="{D399506D-D8ED-4BBE-9280-7C2253FDD38D}" destId="{A86B3C3A-20E2-4B0C-9923-4F900FB3BF8F}" srcOrd="0" destOrd="0" presId="urn:microsoft.com/office/officeart/2008/layout/HalfCircleOrganizationChart"/>
    <dgm:cxn modelId="{1349D4C0-6BF8-4DC1-BEB3-50AB6DA23096}" type="presParOf" srcId="{D399506D-D8ED-4BBE-9280-7C2253FDD38D}" destId="{5CACDD23-1784-43B8-9554-1FAD28727C7D}" srcOrd="1" destOrd="0" presId="urn:microsoft.com/office/officeart/2008/layout/HalfCircleOrganizationChart"/>
    <dgm:cxn modelId="{3688E3A0-3489-4284-BD0B-FD58C5C2E429}" type="presParOf" srcId="{5CACDD23-1784-43B8-9554-1FAD28727C7D}" destId="{C24000B3-430A-417E-88AF-0B95DADA136B}" srcOrd="0" destOrd="0" presId="urn:microsoft.com/office/officeart/2008/layout/HalfCircleOrganizationChart"/>
    <dgm:cxn modelId="{A7657C7A-221F-47D7-967C-917BE907B6E5}" type="presParOf" srcId="{C24000B3-430A-417E-88AF-0B95DADA136B}" destId="{3AF71309-44EB-436B-BF6B-F1544DEF1F98}" srcOrd="0" destOrd="0" presId="urn:microsoft.com/office/officeart/2008/layout/HalfCircleOrganizationChart"/>
    <dgm:cxn modelId="{07B66E6C-3F7B-478D-9286-94EB50F147A4}" type="presParOf" srcId="{C24000B3-430A-417E-88AF-0B95DADA136B}" destId="{1A9CA20C-D853-4D3F-B0E9-275339029402}" srcOrd="1" destOrd="0" presId="urn:microsoft.com/office/officeart/2008/layout/HalfCircleOrganizationChart"/>
    <dgm:cxn modelId="{64D2EC50-8113-4E71-91DE-63BC485AD283}" type="presParOf" srcId="{C24000B3-430A-417E-88AF-0B95DADA136B}" destId="{8A96BD27-3400-4932-9740-A6359C5C66E2}" srcOrd="2" destOrd="0" presId="urn:microsoft.com/office/officeart/2008/layout/HalfCircleOrganizationChart"/>
    <dgm:cxn modelId="{C6CA3EE7-C919-401C-A7D0-4399964302FC}" type="presParOf" srcId="{C24000B3-430A-417E-88AF-0B95DADA136B}" destId="{89193ED4-3E26-48F6-841A-C5A9D717A14E}" srcOrd="3" destOrd="0" presId="urn:microsoft.com/office/officeart/2008/layout/HalfCircleOrganizationChart"/>
    <dgm:cxn modelId="{D92F3150-A0DE-45B4-B59F-7FD9E68F99DD}" type="presParOf" srcId="{5CACDD23-1784-43B8-9554-1FAD28727C7D}" destId="{B5551D3C-965E-4354-A6E5-74A94DAAED62}" srcOrd="1" destOrd="0" presId="urn:microsoft.com/office/officeart/2008/layout/HalfCircleOrganizationChart"/>
    <dgm:cxn modelId="{22068912-07E9-4308-8A38-9D66A3A74AC4}" type="presParOf" srcId="{5CACDD23-1784-43B8-9554-1FAD28727C7D}" destId="{DED59706-5CED-4051-BF11-41A39D348E8C}" srcOrd="2" destOrd="0" presId="urn:microsoft.com/office/officeart/2008/layout/HalfCircleOrganizationChart"/>
    <dgm:cxn modelId="{ED0C948C-18FA-4CFD-99D2-08F5BEDDFB1C}" type="presParOf" srcId="{D399506D-D8ED-4BBE-9280-7C2253FDD38D}" destId="{E705049F-BD06-47B9-8E62-DA4BF4EF80D5}" srcOrd="2" destOrd="0" presId="urn:microsoft.com/office/officeart/2008/layout/HalfCircleOrganizationChart"/>
    <dgm:cxn modelId="{C564407C-3914-4B98-83C2-C8E454FCDDCD}" type="presParOf" srcId="{D399506D-D8ED-4BBE-9280-7C2253FDD38D}" destId="{ED753F87-3979-40D3-BF44-4F7E8629B606}" srcOrd="3" destOrd="0" presId="urn:microsoft.com/office/officeart/2008/layout/HalfCircleOrganizationChart"/>
    <dgm:cxn modelId="{95C3C194-B663-4DC4-95AA-135208464F2D}" type="presParOf" srcId="{ED753F87-3979-40D3-BF44-4F7E8629B606}" destId="{D81B4E62-34CC-4A6F-88DD-AADD73B9DEC0}" srcOrd="0" destOrd="0" presId="urn:microsoft.com/office/officeart/2008/layout/HalfCircleOrganizationChart"/>
    <dgm:cxn modelId="{93FDD021-0D26-4C97-ACCC-2A4C20DF9AAC}" type="presParOf" srcId="{D81B4E62-34CC-4A6F-88DD-AADD73B9DEC0}" destId="{C376A16F-8F30-49C3-8244-4B67DE09CE65}" srcOrd="0" destOrd="0" presId="urn:microsoft.com/office/officeart/2008/layout/HalfCircleOrganizationChart"/>
    <dgm:cxn modelId="{4F23F6DC-2FD8-474A-BAE6-FA261E42CC12}" type="presParOf" srcId="{D81B4E62-34CC-4A6F-88DD-AADD73B9DEC0}" destId="{1723C097-1482-4815-9500-4CBB649C8D07}" srcOrd="1" destOrd="0" presId="urn:microsoft.com/office/officeart/2008/layout/HalfCircleOrganizationChart"/>
    <dgm:cxn modelId="{82C08AE8-7FAE-413B-8987-A55C340EEEF1}" type="presParOf" srcId="{D81B4E62-34CC-4A6F-88DD-AADD73B9DEC0}" destId="{CE849F78-01FE-4C03-87D0-4511D83A0D3A}" srcOrd="2" destOrd="0" presId="urn:microsoft.com/office/officeart/2008/layout/HalfCircleOrganizationChart"/>
    <dgm:cxn modelId="{28DF6F47-817A-481E-A58D-28EC646DB52A}" type="presParOf" srcId="{D81B4E62-34CC-4A6F-88DD-AADD73B9DEC0}" destId="{F12A13D1-6140-4CC3-8B99-9B64E4A89F08}" srcOrd="3" destOrd="0" presId="urn:microsoft.com/office/officeart/2008/layout/HalfCircleOrganizationChart"/>
    <dgm:cxn modelId="{0D2671A8-4AAA-405A-8B8E-05DB616AC577}" type="presParOf" srcId="{ED753F87-3979-40D3-BF44-4F7E8629B606}" destId="{6C132606-389C-435A-BB40-FA09F5CB7111}" srcOrd="1" destOrd="0" presId="urn:microsoft.com/office/officeart/2008/layout/HalfCircleOrganizationChart"/>
    <dgm:cxn modelId="{30A18D1B-F691-4801-8C60-9FCA26B463C7}" type="presParOf" srcId="{ED753F87-3979-40D3-BF44-4F7E8629B606}" destId="{0FE68EFD-1C4D-4BA8-804E-BF234B6578A3}" srcOrd="2" destOrd="0" presId="urn:microsoft.com/office/officeart/2008/layout/HalfCircleOrganizationChart"/>
    <dgm:cxn modelId="{3A9873D8-A97C-43E2-8815-78C9E1054DCD}" type="presParOf" srcId="{0C1BDED9-BCCE-47C1-B4FD-215F2265C7A4}" destId="{A0839031-2B76-4B6D-84DE-0B3BE5B0313E}" srcOrd="2" destOrd="0" presId="urn:microsoft.com/office/officeart/2008/layout/HalfCircle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5E84C2C-2FEE-4356-B76D-D06920195CC5}" type="doc">
      <dgm:prSet loTypeId="urn:microsoft.com/office/officeart/2005/8/layout/cycle2" loCatId="cycle" qsTypeId="urn:microsoft.com/office/officeart/2005/8/quickstyle/simple2" qsCatId="simple" csTypeId="urn:microsoft.com/office/officeart/2005/8/colors/accent5_2" csCatId="accent5" phldr="1"/>
      <dgm:spPr/>
      <dgm:t>
        <a:bodyPr/>
        <a:lstStyle/>
        <a:p>
          <a:endParaRPr lang="ru-RU"/>
        </a:p>
      </dgm:t>
    </dgm:pt>
    <dgm:pt modelId="{0268DB8C-6C16-4913-9F75-622568224765}">
      <dgm:prSet phldrT="[Текст]" custT="1"/>
      <dgm:spPr>
        <a:solidFill>
          <a:srgbClr val="FF0000"/>
        </a:solidFill>
      </dgm:spPr>
      <dgm:t>
        <a:bodyPr/>
        <a:lstStyle/>
        <a:p>
          <a:r>
            <a:rPr lang="ru-RU" sz="4000" dirty="0" smtClean="0">
              <a:solidFill>
                <a:schemeClr val="bg1"/>
              </a:solidFill>
            </a:rPr>
            <a:t>Цель</a:t>
          </a:r>
          <a:endParaRPr lang="ru-RU" sz="4000" dirty="0">
            <a:solidFill>
              <a:schemeClr val="bg1"/>
            </a:solidFill>
          </a:endParaRPr>
        </a:p>
      </dgm:t>
    </dgm:pt>
    <dgm:pt modelId="{2E80AA3B-A38B-403D-AB25-FEBE3E695CA9}" type="parTrans" cxnId="{3E905E9C-D68C-4DA1-B6D4-A95F52EA411D}">
      <dgm:prSet/>
      <dgm:spPr/>
      <dgm:t>
        <a:bodyPr/>
        <a:lstStyle/>
        <a:p>
          <a:endParaRPr lang="ru-RU"/>
        </a:p>
      </dgm:t>
    </dgm:pt>
    <dgm:pt modelId="{7F3664A6-7B87-4291-BC3D-5BC384D415D0}" type="sibTrans" cxnId="{3E905E9C-D68C-4DA1-B6D4-A95F52EA411D}">
      <dgm:prSet/>
      <dgm:spPr/>
      <dgm:t>
        <a:bodyPr/>
        <a:lstStyle/>
        <a:p>
          <a:endParaRPr lang="ru-RU"/>
        </a:p>
      </dgm:t>
    </dgm:pt>
    <dgm:pt modelId="{0AC19ED6-CF5A-4C05-8C7D-F0BB6D2B2102}">
      <dgm:prSet phldrT="[Текст]" custT="1"/>
      <dgm:spPr>
        <a:solidFill>
          <a:srgbClr val="00B050"/>
        </a:solidFill>
      </dgm:spPr>
      <dgm:t>
        <a:bodyPr/>
        <a:lstStyle/>
        <a:p>
          <a:r>
            <a:rPr lang="ru-RU" sz="3200" dirty="0" smtClean="0">
              <a:solidFill>
                <a:schemeClr val="bg1"/>
              </a:solidFill>
            </a:rPr>
            <a:t>Задачи</a:t>
          </a:r>
          <a:endParaRPr lang="ru-RU" sz="2300" dirty="0">
            <a:solidFill>
              <a:schemeClr val="bg1"/>
            </a:solidFill>
          </a:endParaRPr>
        </a:p>
      </dgm:t>
    </dgm:pt>
    <dgm:pt modelId="{BCB2A4E8-030E-4AD3-86E0-5826AB265E53}" type="parTrans" cxnId="{6EF6AB97-8708-4FA9-B41C-310CB73B8278}">
      <dgm:prSet/>
      <dgm:spPr/>
      <dgm:t>
        <a:bodyPr/>
        <a:lstStyle/>
        <a:p>
          <a:endParaRPr lang="ru-RU"/>
        </a:p>
      </dgm:t>
    </dgm:pt>
    <dgm:pt modelId="{A480607F-A883-424A-91C2-D4051474A1BD}" type="sibTrans" cxnId="{6EF6AB97-8708-4FA9-B41C-310CB73B8278}">
      <dgm:prSet/>
      <dgm:spPr/>
      <dgm:t>
        <a:bodyPr/>
        <a:lstStyle/>
        <a:p>
          <a:endParaRPr lang="ru-RU"/>
        </a:p>
      </dgm:t>
    </dgm:pt>
    <dgm:pt modelId="{D0C17DF2-D59D-4F88-B5A7-F1269AB66EC8}">
      <dgm:prSet phldrT="[Текст]" custT="1"/>
      <dgm:spPr>
        <a:solidFill>
          <a:srgbClr val="0070C0"/>
        </a:solidFill>
      </dgm:spPr>
      <dgm:t>
        <a:bodyPr/>
        <a:lstStyle/>
        <a:p>
          <a:pPr>
            <a:lnSpc>
              <a:spcPct val="100000"/>
            </a:lnSpc>
            <a:spcAft>
              <a:spcPts val="0"/>
            </a:spcAft>
          </a:pPr>
          <a:r>
            <a:rPr lang="ru-RU" sz="2800" dirty="0" err="1" smtClean="0">
              <a:solidFill>
                <a:schemeClr val="bg1"/>
              </a:solidFill>
            </a:rPr>
            <a:t>Резуль</a:t>
          </a:r>
          <a:r>
            <a:rPr lang="ru-RU" sz="2800" dirty="0" smtClean="0">
              <a:solidFill>
                <a:schemeClr val="bg1"/>
              </a:solidFill>
            </a:rPr>
            <a:t>-</a:t>
          </a:r>
        </a:p>
        <a:p>
          <a:pPr>
            <a:lnSpc>
              <a:spcPct val="100000"/>
            </a:lnSpc>
            <a:spcAft>
              <a:spcPts val="0"/>
            </a:spcAft>
          </a:pPr>
          <a:r>
            <a:rPr lang="ru-RU" sz="2800" dirty="0" smtClean="0">
              <a:solidFill>
                <a:schemeClr val="bg1"/>
              </a:solidFill>
            </a:rPr>
            <a:t>таты</a:t>
          </a:r>
          <a:endParaRPr lang="ru-RU" sz="2800" dirty="0">
            <a:solidFill>
              <a:schemeClr val="bg1"/>
            </a:solidFill>
          </a:endParaRPr>
        </a:p>
      </dgm:t>
    </dgm:pt>
    <dgm:pt modelId="{4F00EC27-FA30-4817-8860-E955C19E9381}" type="parTrans" cxnId="{B513E8AF-593D-4C5B-AA73-CAD032158A24}">
      <dgm:prSet/>
      <dgm:spPr/>
      <dgm:t>
        <a:bodyPr/>
        <a:lstStyle/>
        <a:p>
          <a:endParaRPr lang="ru-RU"/>
        </a:p>
      </dgm:t>
    </dgm:pt>
    <dgm:pt modelId="{72D09956-0955-4352-8B7E-F2A21E3C4D9D}" type="sibTrans" cxnId="{B513E8AF-593D-4C5B-AA73-CAD032158A24}">
      <dgm:prSet/>
      <dgm:spPr/>
      <dgm:t>
        <a:bodyPr/>
        <a:lstStyle/>
        <a:p>
          <a:endParaRPr lang="ru-RU"/>
        </a:p>
      </dgm:t>
    </dgm:pt>
    <dgm:pt modelId="{9322D544-9A04-4C34-98CF-3ABB3A1F3153}" type="pres">
      <dgm:prSet presAssocID="{55E84C2C-2FEE-4356-B76D-D06920195CC5}" presName="cycle" presStyleCnt="0">
        <dgm:presLayoutVars>
          <dgm:dir/>
          <dgm:resizeHandles val="exact"/>
        </dgm:presLayoutVars>
      </dgm:prSet>
      <dgm:spPr/>
      <dgm:t>
        <a:bodyPr/>
        <a:lstStyle/>
        <a:p>
          <a:endParaRPr lang="ru-RU"/>
        </a:p>
      </dgm:t>
    </dgm:pt>
    <dgm:pt modelId="{03F0D79C-226A-4B89-BE83-2FFE46247BD9}" type="pres">
      <dgm:prSet presAssocID="{0268DB8C-6C16-4913-9F75-622568224765}" presName="node" presStyleLbl="node1" presStyleIdx="0" presStyleCnt="3">
        <dgm:presLayoutVars>
          <dgm:bulletEnabled val="1"/>
        </dgm:presLayoutVars>
      </dgm:prSet>
      <dgm:spPr/>
      <dgm:t>
        <a:bodyPr/>
        <a:lstStyle/>
        <a:p>
          <a:endParaRPr lang="ru-RU"/>
        </a:p>
      </dgm:t>
    </dgm:pt>
    <dgm:pt modelId="{4C40F94A-D9AB-44EF-BE19-CA845D8AFBCC}" type="pres">
      <dgm:prSet presAssocID="{7F3664A6-7B87-4291-BC3D-5BC384D415D0}" presName="sibTrans" presStyleLbl="sibTrans2D1" presStyleIdx="0" presStyleCnt="3"/>
      <dgm:spPr/>
      <dgm:t>
        <a:bodyPr/>
        <a:lstStyle/>
        <a:p>
          <a:endParaRPr lang="ru-RU"/>
        </a:p>
      </dgm:t>
    </dgm:pt>
    <dgm:pt modelId="{C2C12714-8F40-49BC-BAB1-CA08618C3AA3}" type="pres">
      <dgm:prSet presAssocID="{7F3664A6-7B87-4291-BC3D-5BC384D415D0}" presName="connectorText" presStyleLbl="sibTrans2D1" presStyleIdx="0" presStyleCnt="3"/>
      <dgm:spPr/>
      <dgm:t>
        <a:bodyPr/>
        <a:lstStyle/>
        <a:p>
          <a:endParaRPr lang="ru-RU"/>
        </a:p>
      </dgm:t>
    </dgm:pt>
    <dgm:pt modelId="{315E6D9E-12EB-4451-9431-B1A0655E1517}" type="pres">
      <dgm:prSet presAssocID="{0AC19ED6-CF5A-4C05-8C7D-F0BB6D2B2102}" presName="node" presStyleLbl="node1" presStyleIdx="1" presStyleCnt="3">
        <dgm:presLayoutVars>
          <dgm:bulletEnabled val="1"/>
        </dgm:presLayoutVars>
      </dgm:prSet>
      <dgm:spPr/>
      <dgm:t>
        <a:bodyPr/>
        <a:lstStyle/>
        <a:p>
          <a:endParaRPr lang="ru-RU"/>
        </a:p>
      </dgm:t>
    </dgm:pt>
    <dgm:pt modelId="{3E0B4DAF-3879-401D-A6D7-600A452A42FA}" type="pres">
      <dgm:prSet presAssocID="{A480607F-A883-424A-91C2-D4051474A1BD}" presName="sibTrans" presStyleLbl="sibTrans2D1" presStyleIdx="1" presStyleCnt="3"/>
      <dgm:spPr/>
      <dgm:t>
        <a:bodyPr/>
        <a:lstStyle/>
        <a:p>
          <a:endParaRPr lang="ru-RU"/>
        </a:p>
      </dgm:t>
    </dgm:pt>
    <dgm:pt modelId="{3D702628-B34F-42EC-90E3-A737DFAF4F5A}" type="pres">
      <dgm:prSet presAssocID="{A480607F-A883-424A-91C2-D4051474A1BD}" presName="connectorText" presStyleLbl="sibTrans2D1" presStyleIdx="1" presStyleCnt="3"/>
      <dgm:spPr/>
      <dgm:t>
        <a:bodyPr/>
        <a:lstStyle/>
        <a:p>
          <a:endParaRPr lang="ru-RU"/>
        </a:p>
      </dgm:t>
    </dgm:pt>
    <dgm:pt modelId="{1C9ED2B7-73C3-4587-839C-4E47DFBF8073}" type="pres">
      <dgm:prSet presAssocID="{D0C17DF2-D59D-4F88-B5A7-F1269AB66EC8}" presName="node" presStyleLbl="node1" presStyleIdx="2" presStyleCnt="3">
        <dgm:presLayoutVars>
          <dgm:bulletEnabled val="1"/>
        </dgm:presLayoutVars>
      </dgm:prSet>
      <dgm:spPr/>
      <dgm:t>
        <a:bodyPr/>
        <a:lstStyle/>
        <a:p>
          <a:endParaRPr lang="ru-RU"/>
        </a:p>
      </dgm:t>
    </dgm:pt>
    <dgm:pt modelId="{F1EEF921-1B42-4795-AE09-515DFD438454}" type="pres">
      <dgm:prSet presAssocID="{72D09956-0955-4352-8B7E-F2A21E3C4D9D}" presName="sibTrans" presStyleLbl="sibTrans2D1" presStyleIdx="2" presStyleCnt="3" custLinFactNeighborX="63468" custLinFactNeighborY="26836"/>
      <dgm:spPr/>
      <dgm:t>
        <a:bodyPr/>
        <a:lstStyle/>
        <a:p>
          <a:endParaRPr lang="ru-RU"/>
        </a:p>
      </dgm:t>
    </dgm:pt>
    <dgm:pt modelId="{F9ED1CBC-2406-40A1-9DDB-9B91FA38C389}" type="pres">
      <dgm:prSet presAssocID="{72D09956-0955-4352-8B7E-F2A21E3C4D9D}" presName="connectorText" presStyleLbl="sibTrans2D1" presStyleIdx="2" presStyleCnt="3"/>
      <dgm:spPr/>
      <dgm:t>
        <a:bodyPr/>
        <a:lstStyle/>
        <a:p>
          <a:endParaRPr lang="ru-RU"/>
        </a:p>
      </dgm:t>
    </dgm:pt>
  </dgm:ptLst>
  <dgm:cxnLst>
    <dgm:cxn modelId="{3E905E9C-D68C-4DA1-B6D4-A95F52EA411D}" srcId="{55E84C2C-2FEE-4356-B76D-D06920195CC5}" destId="{0268DB8C-6C16-4913-9F75-622568224765}" srcOrd="0" destOrd="0" parTransId="{2E80AA3B-A38B-403D-AB25-FEBE3E695CA9}" sibTransId="{7F3664A6-7B87-4291-BC3D-5BC384D415D0}"/>
    <dgm:cxn modelId="{9EA5B0AB-0177-4E3A-ACF7-F3DC1512CF0A}" type="presOf" srcId="{A480607F-A883-424A-91C2-D4051474A1BD}" destId="{3D702628-B34F-42EC-90E3-A737DFAF4F5A}" srcOrd="1" destOrd="0" presId="urn:microsoft.com/office/officeart/2005/8/layout/cycle2"/>
    <dgm:cxn modelId="{B513E8AF-593D-4C5B-AA73-CAD032158A24}" srcId="{55E84C2C-2FEE-4356-B76D-D06920195CC5}" destId="{D0C17DF2-D59D-4F88-B5A7-F1269AB66EC8}" srcOrd="2" destOrd="0" parTransId="{4F00EC27-FA30-4817-8860-E955C19E9381}" sibTransId="{72D09956-0955-4352-8B7E-F2A21E3C4D9D}"/>
    <dgm:cxn modelId="{F9DE5807-E103-49DE-9ED1-B3F459197CAF}" type="presOf" srcId="{7F3664A6-7B87-4291-BC3D-5BC384D415D0}" destId="{4C40F94A-D9AB-44EF-BE19-CA845D8AFBCC}" srcOrd="0" destOrd="0" presId="urn:microsoft.com/office/officeart/2005/8/layout/cycle2"/>
    <dgm:cxn modelId="{88D7C365-4338-4658-8839-D4B182DA1EA5}" type="presOf" srcId="{D0C17DF2-D59D-4F88-B5A7-F1269AB66EC8}" destId="{1C9ED2B7-73C3-4587-839C-4E47DFBF8073}" srcOrd="0" destOrd="0" presId="urn:microsoft.com/office/officeart/2005/8/layout/cycle2"/>
    <dgm:cxn modelId="{6EF6AB97-8708-4FA9-B41C-310CB73B8278}" srcId="{55E84C2C-2FEE-4356-B76D-D06920195CC5}" destId="{0AC19ED6-CF5A-4C05-8C7D-F0BB6D2B2102}" srcOrd="1" destOrd="0" parTransId="{BCB2A4E8-030E-4AD3-86E0-5826AB265E53}" sibTransId="{A480607F-A883-424A-91C2-D4051474A1BD}"/>
    <dgm:cxn modelId="{E10DF5E5-376B-4293-8BBA-5668500F07DC}" type="presOf" srcId="{72D09956-0955-4352-8B7E-F2A21E3C4D9D}" destId="{F9ED1CBC-2406-40A1-9DDB-9B91FA38C389}" srcOrd="1" destOrd="0" presId="urn:microsoft.com/office/officeart/2005/8/layout/cycle2"/>
    <dgm:cxn modelId="{6C4CAF63-FD57-426B-972D-4A28BFA103D1}" type="presOf" srcId="{72D09956-0955-4352-8B7E-F2A21E3C4D9D}" destId="{F1EEF921-1B42-4795-AE09-515DFD438454}" srcOrd="0" destOrd="0" presId="urn:microsoft.com/office/officeart/2005/8/layout/cycle2"/>
    <dgm:cxn modelId="{37AE6F43-EFE2-46FD-955A-21C7262AA7A6}" type="presOf" srcId="{0268DB8C-6C16-4913-9F75-622568224765}" destId="{03F0D79C-226A-4B89-BE83-2FFE46247BD9}" srcOrd="0" destOrd="0" presId="urn:microsoft.com/office/officeart/2005/8/layout/cycle2"/>
    <dgm:cxn modelId="{C84FA5A4-BBCE-40E4-8626-E45A099935E9}" type="presOf" srcId="{7F3664A6-7B87-4291-BC3D-5BC384D415D0}" destId="{C2C12714-8F40-49BC-BAB1-CA08618C3AA3}" srcOrd="1" destOrd="0" presId="urn:microsoft.com/office/officeart/2005/8/layout/cycle2"/>
    <dgm:cxn modelId="{C8D1F60B-0423-42FD-8EB9-353176852265}" type="presOf" srcId="{A480607F-A883-424A-91C2-D4051474A1BD}" destId="{3E0B4DAF-3879-401D-A6D7-600A452A42FA}" srcOrd="0" destOrd="0" presId="urn:microsoft.com/office/officeart/2005/8/layout/cycle2"/>
    <dgm:cxn modelId="{B6CD2BE3-02BE-4815-8E92-EC63326E726B}" type="presOf" srcId="{0AC19ED6-CF5A-4C05-8C7D-F0BB6D2B2102}" destId="{315E6D9E-12EB-4451-9431-B1A0655E1517}" srcOrd="0" destOrd="0" presId="urn:microsoft.com/office/officeart/2005/8/layout/cycle2"/>
    <dgm:cxn modelId="{AC7D415E-FBFA-4F39-87D3-0A5A238B4CA9}" type="presOf" srcId="{55E84C2C-2FEE-4356-B76D-D06920195CC5}" destId="{9322D544-9A04-4C34-98CF-3ABB3A1F3153}" srcOrd="0" destOrd="0" presId="urn:microsoft.com/office/officeart/2005/8/layout/cycle2"/>
    <dgm:cxn modelId="{A2170611-0AF5-4792-A731-8C508679BD28}" type="presParOf" srcId="{9322D544-9A04-4C34-98CF-3ABB3A1F3153}" destId="{03F0D79C-226A-4B89-BE83-2FFE46247BD9}" srcOrd="0" destOrd="0" presId="urn:microsoft.com/office/officeart/2005/8/layout/cycle2"/>
    <dgm:cxn modelId="{717A036D-2711-4366-ABF7-A797DBFA3FBA}" type="presParOf" srcId="{9322D544-9A04-4C34-98CF-3ABB3A1F3153}" destId="{4C40F94A-D9AB-44EF-BE19-CA845D8AFBCC}" srcOrd="1" destOrd="0" presId="urn:microsoft.com/office/officeart/2005/8/layout/cycle2"/>
    <dgm:cxn modelId="{E343D3C2-21C7-4E80-9D00-6152B51A73D5}" type="presParOf" srcId="{4C40F94A-D9AB-44EF-BE19-CA845D8AFBCC}" destId="{C2C12714-8F40-49BC-BAB1-CA08618C3AA3}" srcOrd="0" destOrd="0" presId="urn:microsoft.com/office/officeart/2005/8/layout/cycle2"/>
    <dgm:cxn modelId="{BBA373F9-B8B4-404C-AA61-3364FF304996}" type="presParOf" srcId="{9322D544-9A04-4C34-98CF-3ABB3A1F3153}" destId="{315E6D9E-12EB-4451-9431-B1A0655E1517}" srcOrd="2" destOrd="0" presId="urn:microsoft.com/office/officeart/2005/8/layout/cycle2"/>
    <dgm:cxn modelId="{C4DCF4B2-4538-4016-8B31-1B462570EE96}" type="presParOf" srcId="{9322D544-9A04-4C34-98CF-3ABB3A1F3153}" destId="{3E0B4DAF-3879-401D-A6D7-600A452A42FA}" srcOrd="3" destOrd="0" presId="urn:microsoft.com/office/officeart/2005/8/layout/cycle2"/>
    <dgm:cxn modelId="{1322366F-4290-4BBD-B302-82945A1C73C3}" type="presParOf" srcId="{3E0B4DAF-3879-401D-A6D7-600A452A42FA}" destId="{3D702628-B34F-42EC-90E3-A737DFAF4F5A}" srcOrd="0" destOrd="0" presId="urn:microsoft.com/office/officeart/2005/8/layout/cycle2"/>
    <dgm:cxn modelId="{94B5CD1A-6B78-4904-ABA7-012FCD42FD0F}" type="presParOf" srcId="{9322D544-9A04-4C34-98CF-3ABB3A1F3153}" destId="{1C9ED2B7-73C3-4587-839C-4E47DFBF8073}" srcOrd="4" destOrd="0" presId="urn:microsoft.com/office/officeart/2005/8/layout/cycle2"/>
    <dgm:cxn modelId="{F04FA56C-69B8-41DC-BA7D-A7B757293E79}" type="presParOf" srcId="{9322D544-9A04-4C34-98CF-3ABB3A1F3153}" destId="{F1EEF921-1B42-4795-AE09-515DFD438454}" srcOrd="5" destOrd="0" presId="urn:microsoft.com/office/officeart/2005/8/layout/cycle2"/>
    <dgm:cxn modelId="{EF25E3F1-669D-41B9-9701-4EAE5949364D}" type="presParOf" srcId="{F1EEF921-1B42-4795-AE09-515DFD438454}" destId="{F9ED1CBC-2406-40A1-9DDB-9B91FA38C389}"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EBD5DE0-8A9F-42BD-9F09-3C1EB5474EC4}" type="doc">
      <dgm:prSet loTypeId="urn:microsoft.com/office/officeart/2005/8/layout/hierarchy2" loCatId="hierarchy" qsTypeId="urn:microsoft.com/office/officeart/2005/8/quickstyle/simple1" qsCatId="simple" csTypeId="urn:microsoft.com/office/officeart/2005/8/colors/colorful4" csCatId="colorful" phldr="1"/>
      <dgm:spPr/>
      <dgm:t>
        <a:bodyPr/>
        <a:lstStyle/>
        <a:p>
          <a:endParaRPr lang="ru-RU"/>
        </a:p>
      </dgm:t>
    </dgm:pt>
    <dgm:pt modelId="{508DCFEE-4CF4-4C1F-9BFC-E1CE9048A064}">
      <dgm:prSet phldrT="[Текст]" custT="1"/>
      <dgm:spPr>
        <a:solidFill>
          <a:schemeClr val="bg2">
            <a:lumMod val="25000"/>
          </a:schemeClr>
        </a:solidFill>
      </dgm:spPr>
      <dgm:t>
        <a:bodyPr/>
        <a:lstStyle/>
        <a:p>
          <a:r>
            <a:rPr lang="ru-RU" sz="2400" b="1" dirty="0" smtClean="0"/>
            <a:t>ПРИМЕР </a:t>
          </a:r>
          <a:r>
            <a:rPr lang="ru-RU" sz="2400" b="1" i="1" dirty="0" smtClean="0"/>
            <a:t>существительных</a:t>
          </a:r>
          <a:r>
            <a:rPr lang="ru-RU" sz="2400" b="1" dirty="0" smtClean="0"/>
            <a:t> для формулирования цели</a:t>
          </a:r>
          <a:endParaRPr lang="ru-RU" sz="2400" b="1" dirty="0"/>
        </a:p>
      </dgm:t>
    </dgm:pt>
    <dgm:pt modelId="{59E0B379-FA62-4DD8-B5DB-A391228752A4}" type="parTrans" cxnId="{B3A913F8-140E-44D4-A95F-0BCD0EC8C640}">
      <dgm:prSet/>
      <dgm:spPr/>
      <dgm:t>
        <a:bodyPr/>
        <a:lstStyle/>
        <a:p>
          <a:endParaRPr lang="ru-RU"/>
        </a:p>
      </dgm:t>
    </dgm:pt>
    <dgm:pt modelId="{88E3F11B-540B-4BF6-A824-FCC1F97CC8E8}" type="sibTrans" cxnId="{B3A913F8-140E-44D4-A95F-0BCD0EC8C640}">
      <dgm:prSet/>
      <dgm:spPr/>
      <dgm:t>
        <a:bodyPr/>
        <a:lstStyle/>
        <a:p>
          <a:endParaRPr lang="ru-RU"/>
        </a:p>
      </dgm:t>
    </dgm:pt>
    <dgm:pt modelId="{1C7E615F-99D8-44AE-AE97-0EE76406D5A4}">
      <dgm:prSet phldrT="[Текст]" custT="1"/>
      <dgm:spPr/>
      <dgm:t>
        <a:bodyPr/>
        <a:lstStyle/>
        <a:p>
          <a:r>
            <a:rPr lang="ru-RU" sz="2400" dirty="0" smtClean="0"/>
            <a:t>Создание</a:t>
          </a:r>
          <a:endParaRPr lang="ru-RU" sz="1800" dirty="0"/>
        </a:p>
      </dgm:t>
    </dgm:pt>
    <dgm:pt modelId="{34A8D0B1-A33F-4DD7-84E5-96DDCF627FF8}" type="parTrans" cxnId="{B9302EBE-1691-4146-89F8-21C9189D9AD9}">
      <dgm:prSet/>
      <dgm:spPr/>
      <dgm:t>
        <a:bodyPr/>
        <a:lstStyle/>
        <a:p>
          <a:endParaRPr lang="ru-RU"/>
        </a:p>
      </dgm:t>
    </dgm:pt>
    <dgm:pt modelId="{ADE8DCBB-1C2D-4DB7-9DCC-6DF64238C4E1}" type="sibTrans" cxnId="{B9302EBE-1691-4146-89F8-21C9189D9AD9}">
      <dgm:prSet/>
      <dgm:spPr/>
      <dgm:t>
        <a:bodyPr/>
        <a:lstStyle/>
        <a:p>
          <a:endParaRPr lang="ru-RU"/>
        </a:p>
      </dgm:t>
    </dgm:pt>
    <dgm:pt modelId="{FDAFFB69-2ACE-47E1-8DC7-3A320EE07C2B}">
      <dgm:prSet phldrT="[Текст]" custT="1"/>
      <dgm:spPr/>
      <dgm:t>
        <a:bodyPr/>
        <a:lstStyle/>
        <a:p>
          <a:r>
            <a:rPr lang="ru-RU" sz="2800" dirty="0" smtClean="0"/>
            <a:t>Развитие</a:t>
          </a:r>
          <a:endParaRPr lang="ru-RU" sz="2800" dirty="0"/>
        </a:p>
      </dgm:t>
    </dgm:pt>
    <dgm:pt modelId="{9F209066-B168-4E62-9A39-A081458AE175}" type="parTrans" cxnId="{CB174D42-02FB-4735-9371-F886379E8974}">
      <dgm:prSet/>
      <dgm:spPr/>
      <dgm:t>
        <a:bodyPr/>
        <a:lstStyle/>
        <a:p>
          <a:endParaRPr lang="ru-RU"/>
        </a:p>
      </dgm:t>
    </dgm:pt>
    <dgm:pt modelId="{6CD4D41F-5260-4AED-A495-97C37670781E}" type="sibTrans" cxnId="{CB174D42-02FB-4735-9371-F886379E8974}">
      <dgm:prSet/>
      <dgm:spPr/>
      <dgm:t>
        <a:bodyPr/>
        <a:lstStyle/>
        <a:p>
          <a:endParaRPr lang="ru-RU"/>
        </a:p>
      </dgm:t>
    </dgm:pt>
    <dgm:pt modelId="{F073CFE7-E0D5-4661-B352-34282CCC3D67}">
      <dgm:prSet phldrT="[Текст]" custT="1"/>
      <dgm:spPr/>
      <dgm:t>
        <a:bodyPr/>
        <a:lstStyle/>
        <a:p>
          <a:r>
            <a:rPr lang="ru-RU" sz="2800" dirty="0" smtClean="0"/>
            <a:t>Приобщение</a:t>
          </a:r>
          <a:endParaRPr lang="ru-RU" sz="2800" dirty="0"/>
        </a:p>
      </dgm:t>
    </dgm:pt>
    <dgm:pt modelId="{B123E7F7-62FC-4143-95D7-420CBFD66A64}" type="parTrans" cxnId="{0A388872-3A1C-47CB-86D1-289980975CD3}">
      <dgm:prSet/>
      <dgm:spPr/>
      <dgm:t>
        <a:bodyPr/>
        <a:lstStyle/>
        <a:p>
          <a:endParaRPr lang="ru-RU"/>
        </a:p>
      </dgm:t>
    </dgm:pt>
    <dgm:pt modelId="{2832C55F-AC2B-4DAB-841C-EFFBA1C9D868}" type="sibTrans" cxnId="{0A388872-3A1C-47CB-86D1-289980975CD3}">
      <dgm:prSet/>
      <dgm:spPr/>
      <dgm:t>
        <a:bodyPr/>
        <a:lstStyle/>
        <a:p>
          <a:endParaRPr lang="ru-RU"/>
        </a:p>
      </dgm:t>
    </dgm:pt>
    <dgm:pt modelId="{C2CF09B2-5F0D-41F2-96ED-CF4E72466770}">
      <dgm:prSet phldrT="[Текст]"/>
      <dgm:spPr/>
      <dgm:t>
        <a:bodyPr/>
        <a:lstStyle/>
        <a:p>
          <a:r>
            <a:rPr lang="ru-RU" dirty="0" smtClean="0"/>
            <a:t>Профилактика</a:t>
          </a:r>
          <a:endParaRPr lang="ru-RU" dirty="0"/>
        </a:p>
      </dgm:t>
    </dgm:pt>
    <dgm:pt modelId="{883599BE-647F-4FC1-91E4-F733E2302A36}" type="parTrans" cxnId="{BD29E6FC-06C2-4235-802E-EC515BF09F5F}">
      <dgm:prSet/>
      <dgm:spPr/>
      <dgm:t>
        <a:bodyPr/>
        <a:lstStyle/>
        <a:p>
          <a:endParaRPr lang="ru-RU"/>
        </a:p>
      </dgm:t>
    </dgm:pt>
    <dgm:pt modelId="{DDE3DD64-FE1F-490B-979E-CD5C1E15489A}" type="sibTrans" cxnId="{BD29E6FC-06C2-4235-802E-EC515BF09F5F}">
      <dgm:prSet/>
      <dgm:spPr/>
      <dgm:t>
        <a:bodyPr/>
        <a:lstStyle/>
        <a:p>
          <a:endParaRPr lang="ru-RU"/>
        </a:p>
      </dgm:t>
    </dgm:pt>
    <dgm:pt modelId="{82B1AE59-D463-47E6-B808-263FB4FB40AC}">
      <dgm:prSet custT="1"/>
      <dgm:spPr/>
      <dgm:t>
        <a:bodyPr/>
        <a:lstStyle/>
        <a:p>
          <a:r>
            <a:rPr lang="ru-RU" sz="2800" dirty="0" smtClean="0"/>
            <a:t>Укрепление</a:t>
          </a:r>
          <a:endParaRPr lang="ru-RU" sz="2800" dirty="0"/>
        </a:p>
      </dgm:t>
    </dgm:pt>
    <dgm:pt modelId="{C5E42DA0-0C6A-44D5-BE91-28F726D3F258}" type="parTrans" cxnId="{1C37C114-8C67-4377-8B7C-1368FE295AEF}">
      <dgm:prSet/>
      <dgm:spPr/>
      <dgm:t>
        <a:bodyPr/>
        <a:lstStyle/>
        <a:p>
          <a:endParaRPr lang="ru-RU"/>
        </a:p>
      </dgm:t>
    </dgm:pt>
    <dgm:pt modelId="{8C660CFC-DF4B-4E33-907B-062E20BE98E5}" type="sibTrans" cxnId="{1C37C114-8C67-4377-8B7C-1368FE295AEF}">
      <dgm:prSet/>
      <dgm:spPr/>
      <dgm:t>
        <a:bodyPr/>
        <a:lstStyle/>
        <a:p>
          <a:endParaRPr lang="ru-RU"/>
        </a:p>
      </dgm:t>
    </dgm:pt>
    <dgm:pt modelId="{2D982B01-071B-4B68-AFF6-7BA60031BF56}">
      <dgm:prSet custT="1"/>
      <dgm:spPr/>
      <dgm:t>
        <a:bodyPr/>
        <a:lstStyle/>
        <a:p>
          <a:r>
            <a:rPr lang="ru-RU" sz="2000" dirty="0" smtClean="0"/>
            <a:t>Взаимодействие</a:t>
          </a:r>
          <a:endParaRPr lang="ru-RU" sz="2000" dirty="0"/>
        </a:p>
      </dgm:t>
    </dgm:pt>
    <dgm:pt modelId="{DD06B9BE-DC31-44D4-8FA7-C2A50F5EAC9C}" type="parTrans" cxnId="{CCC9F2B8-96AC-4ADA-B716-4D23133021C5}">
      <dgm:prSet/>
      <dgm:spPr/>
      <dgm:t>
        <a:bodyPr/>
        <a:lstStyle/>
        <a:p>
          <a:endParaRPr lang="ru-RU"/>
        </a:p>
      </dgm:t>
    </dgm:pt>
    <dgm:pt modelId="{FCE5F22A-BDD0-43D3-9D1F-5FD0001987DC}" type="sibTrans" cxnId="{CCC9F2B8-96AC-4ADA-B716-4D23133021C5}">
      <dgm:prSet/>
      <dgm:spPr/>
      <dgm:t>
        <a:bodyPr/>
        <a:lstStyle/>
        <a:p>
          <a:endParaRPr lang="ru-RU"/>
        </a:p>
      </dgm:t>
    </dgm:pt>
    <dgm:pt modelId="{18E661BF-BFD3-4FE1-AFEC-2B904BD998B8}">
      <dgm:prSet custT="1"/>
      <dgm:spPr/>
      <dgm:t>
        <a:bodyPr/>
        <a:lstStyle/>
        <a:p>
          <a:r>
            <a:rPr lang="ru-RU" sz="2400" dirty="0" smtClean="0"/>
            <a:t>Формирование</a:t>
          </a:r>
          <a:endParaRPr lang="ru-RU" sz="2400" dirty="0"/>
        </a:p>
      </dgm:t>
    </dgm:pt>
    <dgm:pt modelId="{5071C7FE-6A0E-4EE6-B48D-B8E139ED5B8E}" type="parTrans" cxnId="{DA4B7777-0A8F-4195-8E9B-5CD279F89BC8}">
      <dgm:prSet/>
      <dgm:spPr/>
      <dgm:t>
        <a:bodyPr/>
        <a:lstStyle/>
        <a:p>
          <a:endParaRPr lang="ru-RU"/>
        </a:p>
      </dgm:t>
    </dgm:pt>
    <dgm:pt modelId="{219E18BE-1775-4A3F-ADEF-37799FACC17C}" type="sibTrans" cxnId="{DA4B7777-0A8F-4195-8E9B-5CD279F89BC8}">
      <dgm:prSet/>
      <dgm:spPr/>
      <dgm:t>
        <a:bodyPr/>
        <a:lstStyle/>
        <a:p>
          <a:endParaRPr lang="ru-RU"/>
        </a:p>
      </dgm:t>
    </dgm:pt>
    <dgm:pt modelId="{209FD291-1460-42D2-B639-1693E5229C40}">
      <dgm:prSet phldrT="[Текст]" custT="1"/>
      <dgm:spPr/>
      <dgm:t>
        <a:bodyPr/>
        <a:lstStyle/>
        <a:p>
          <a:r>
            <a:rPr lang="ru-RU" sz="2400" dirty="0" smtClean="0"/>
            <a:t>Обеспечение</a:t>
          </a:r>
          <a:endParaRPr lang="ru-RU" sz="2000" dirty="0"/>
        </a:p>
      </dgm:t>
    </dgm:pt>
    <dgm:pt modelId="{A8755DB4-E15A-484B-98A1-EE99B59DDCB1}" type="parTrans" cxnId="{9D4D3A2E-D886-46B2-BD9D-5CCBA7A4C23C}">
      <dgm:prSet/>
      <dgm:spPr/>
      <dgm:t>
        <a:bodyPr/>
        <a:lstStyle/>
        <a:p>
          <a:endParaRPr lang="ru-RU"/>
        </a:p>
      </dgm:t>
    </dgm:pt>
    <dgm:pt modelId="{A898BF3E-3AD7-4998-A7F4-4165EA387DF0}" type="sibTrans" cxnId="{9D4D3A2E-D886-46B2-BD9D-5CCBA7A4C23C}">
      <dgm:prSet/>
      <dgm:spPr/>
      <dgm:t>
        <a:bodyPr/>
        <a:lstStyle/>
        <a:p>
          <a:endParaRPr lang="ru-RU"/>
        </a:p>
      </dgm:t>
    </dgm:pt>
    <dgm:pt modelId="{0455F402-FC4D-4446-8377-6B50A05AB7C2}" type="pres">
      <dgm:prSet presAssocID="{CEBD5DE0-8A9F-42BD-9F09-3C1EB5474EC4}" presName="diagram" presStyleCnt="0">
        <dgm:presLayoutVars>
          <dgm:chPref val="1"/>
          <dgm:dir/>
          <dgm:animOne val="branch"/>
          <dgm:animLvl val="lvl"/>
          <dgm:resizeHandles val="exact"/>
        </dgm:presLayoutVars>
      </dgm:prSet>
      <dgm:spPr/>
      <dgm:t>
        <a:bodyPr/>
        <a:lstStyle/>
        <a:p>
          <a:endParaRPr lang="ru-RU"/>
        </a:p>
      </dgm:t>
    </dgm:pt>
    <dgm:pt modelId="{0AFA0681-533B-4CC1-95BD-378C43D25E1A}" type="pres">
      <dgm:prSet presAssocID="{508DCFEE-4CF4-4C1F-9BFC-E1CE9048A064}" presName="root1" presStyleCnt="0"/>
      <dgm:spPr/>
      <dgm:t>
        <a:bodyPr/>
        <a:lstStyle/>
        <a:p>
          <a:endParaRPr lang="ru-RU"/>
        </a:p>
      </dgm:t>
    </dgm:pt>
    <dgm:pt modelId="{29E7677F-893C-4C49-BE99-A8A76FB0E358}" type="pres">
      <dgm:prSet presAssocID="{508DCFEE-4CF4-4C1F-9BFC-E1CE9048A064}" presName="LevelOneTextNode" presStyleLbl="node0" presStyleIdx="0" presStyleCnt="1" custScaleX="233045" custScaleY="94844" custLinFactNeighborX="-78047" custLinFactNeighborY="-17009">
        <dgm:presLayoutVars>
          <dgm:chPref val="3"/>
        </dgm:presLayoutVars>
      </dgm:prSet>
      <dgm:spPr/>
      <dgm:t>
        <a:bodyPr/>
        <a:lstStyle/>
        <a:p>
          <a:endParaRPr lang="ru-RU"/>
        </a:p>
      </dgm:t>
    </dgm:pt>
    <dgm:pt modelId="{E3280DDA-C727-4D9A-A93C-50264F07688F}" type="pres">
      <dgm:prSet presAssocID="{508DCFEE-4CF4-4C1F-9BFC-E1CE9048A064}" presName="level2hierChild" presStyleCnt="0"/>
      <dgm:spPr/>
      <dgm:t>
        <a:bodyPr/>
        <a:lstStyle/>
        <a:p>
          <a:endParaRPr lang="ru-RU"/>
        </a:p>
      </dgm:t>
    </dgm:pt>
    <dgm:pt modelId="{DF543C16-3D9B-4DC8-A9EE-4C91DD982A5D}" type="pres">
      <dgm:prSet presAssocID="{34A8D0B1-A33F-4DD7-84E5-96DDCF627FF8}" presName="conn2-1" presStyleLbl="parChTrans1D2" presStyleIdx="0" presStyleCnt="8"/>
      <dgm:spPr/>
      <dgm:t>
        <a:bodyPr/>
        <a:lstStyle/>
        <a:p>
          <a:endParaRPr lang="ru-RU"/>
        </a:p>
      </dgm:t>
    </dgm:pt>
    <dgm:pt modelId="{2634AC70-F3D8-42D2-A122-E90DD5C27D12}" type="pres">
      <dgm:prSet presAssocID="{34A8D0B1-A33F-4DD7-84E5-96DDCF627FF8}" presName="connTx" presStyleLbl="parChTrans1D2" presStyleIdx="0" presStyleCnt="8"/>
      <dgm:spPr/>
      <dgm:t>
        <a:bodyPr/>
        <a:lstStyle/>
        <a:p>
          <a:endParaRPr lang="ru-RU"/>
        </a:p>
      </dgm:t>
    </dgm:pt>
    <dgm:pt modelId="{61267B71-36EB-468C-87FD-137FE9BF1A1B}" type="pres">
      <dgm:prSet presAssocID="{1C7E615F-99D8-44AE-AE97-0EE76406D5A4}" presName="root2" presStyleCnt="0"/>
      <dgm:spPr/>
      <dgm:t>
        <a:bodyPr/>
        <a:lstStyle/>
        <a:p>
          <a:endParaRPr lang="ru-RU"/>
        </a:p>
      </dgm:t>
    </dgm:pt>
    <dgm:pt modelId="{195F175F-0CD3-4CFA-9863-52531760C396}" type="pres">
      <dgm:prSet presAssocID="{1C7E615F-99D8-44AE-AE97-0EE76406D5A4}" presName="LevelTwoTextNode" presStyleLbl="node2" presStyleIdx="0" presStyleCnt="8" custScaleX="115882" custScaleY="62159" custLinFactNeighborX="-69008" custLinFactNeighborY="15551">
        <dgm:presLayoutVars>
          <dgm:chPref val="3"/>
        </dgm:presLayoutVars>
      </dgm:prSet>
      <dgm:spPr/>
      <dgm:t>
        <a:bodyPr/>
        <a:lstStyle/>
        <a:p>
          <a:endParaRPr lang="ru-RU"/>
        </a:p>
      </dgm:t>
    </dgm:pt>
    <dgm:pt modelId="{288B0A10-7479-48EA-BD5A-679C08D1B294}" type="pres">
      <dgm:prSet presAssocID="{1C7E615F-99D8-44AE-AE97-0EE76406D5A4}" presName="level3hierChild" presStyleCnt="0"/>
      <dgm:spPr/>
      <dgm:t>
        <a:bodyPr/>
        <a:lstStyle/>
        <a:p>
          <a:endParaRPr lang="ru-RU"/>
        </a:p>
      </dgm:t>
    </dgm:pt>
    <dgm:pt modelId="{D6E9B531-1E62-4604-8C3B-9FBC0B1B41B1}" type="pres">
      <dgm:prSet presAssocID="{9F209066-B168-4E62-9A39-A081458AE175}" presName="conn2-1" presStyleLbl="parChTrans1D2" presStyleIdx="1" presStyleCnt="8"/>
      <dgm:spPr/>
      <dgm:t>
        <a:bodyPr/>
        <a:lstStyle/>
        <a:p>
          <a:endParaRPr lang="ru-RU"/>
        </a:p>
      </dgm:t>
    </dgm:pt>
    <dgm:pt modelId="{9FA87318-B7DF-4BED-8661-224ECEF61A97}" type="pres">
      <dgm:prSet presAssocID="{9F209066-B168-4E62-9A39-A081458AE175}" presName="connTx" presStyleLbl="parChTrans1D2" presStyleIdx="1" presStyleCnt="8"/>
      <dgm:spPr/>
      <dgm:t>
        <a:bodyPr/>
        <a:lstStyle/>
        <a:p>
          <a:endParaRPr lang="ru-RU"/>
        </a:p>
      </dgm:t>
    </dgm:pt>
    <dgm:pt modelId="{D70D839E-0BB4-4CEF-A2AA-37DEF571124B}" type="pres">
      <dgm:prSet presAssocID="{FDAFFB69-2ACE-47E1-8DC7-3A320EE07C2B}" presName="root2" presStyleCnt="0"/>
      <dgm:spPr/>
      <dgm:t>
        <a:bodyPr/>
        <a:lstStyle/>
        <a:p>
          <a:endParaRPr lang="ru-RU"/>
        </a:p>
      </dgm:t>
    </dgm:pt>
    <dgm:pt modelId="{63D77510-20BE-42A6-87AF-3B459EDE6273}" type="pres">
      <dgm:prSet presAssocID="{FDAFFB69-2ACE-47E1-8DC7-3A320EE07C2B}" presName="LevelTwoTextNode" presStyleLbl="node2" presStyleIdx="1" presStyleCnt="8" custScaleX="114706" custScaleY="58758" custLinFactNeighborX="-17110" custLinFactNeighborY="11407">
        <dgm:presLayoutVars>
          <dgm:chPref val="3"/>
        </dgm:presLayoutVars>
      </dgm:prSet>
      <dgm:spPr/>
      <dgm:t>
        <a:bodyPr/>
        <a:lstStyle/>
        <a:p>
          <a:endParaRPr lang="ru-RU"/>
        </a:p>
      </dgm:t>
    </dgm:pt>
    <dgm:pt modelId="{DFD35D34-3D52-4666-8A0B-CF521E905EE2}" type="pres">
      <dgm:prSet presAssocID="{FDAFFB69-2ACE-47E1-8DC7-3A320EE07C2B}" presName="level3hierChild" presStyleCnt="0"/>
      <dgm:spPr/>
      <dgm:t>
        <a:bodyPr/>
        <a:lstStyle/>
        <a:p>
          <a:endParaRPr lang="ru-RU"/>
        </a:p>
      </dgm:t>
    </dgm:pt>
    <dgm:pt modelId="{167A7AB8-346F-4C27-94FF-7677586AAD58}" type="pres">
      <dgm:prSet presAssocID="{A8755DB4-E15A-484B-98A1-EE99B59DDCB1}" presName="conn2-1" presStyleLbl="parChTrans1D2" presStyleIdx="2" presStyleCnt="8"/>
      <dgm:spPr/>
      <dgm:t>
        <a:bodyPr/>
        <a:lstStyle/>
        <a:p>
          <a:endParaRPr lang="ru-RU"/>
        </a:p>
      </dgm:t>
    </dgm:pt>
    <dgm:pt modelId="{F7B51CE7-A60A-48FF-BDE3-DF17536C749A}" type="pres">
      <dgm:prSet presAssocID="{A8755DB4-E15A-484B-98A1-EE99B59DDCB1}" presName="connTx" presStyleLbl="parChTrans1D2" presStyleIdx="2" presStyleCnt="8"/>
      <dgm:spPr/>
      <dgm:t>
        <a:bodyPr/>
        <a:lstStyle/>
        <a:p>
          <a:endParaRPr lang="ru-RU"/>
        </a:p>
      </dgm:t>
    </dgm:pt>
    <dgm:pt modelId="{8190BF9C-E796-4927-A23F-BF67DC8B66EE}" type="pres">
      <dgm:prSet presAssocID="{209FD291-1460-42D2-B639-1693E5229C40}" presName="root2" presStyleCnt="0"/>
      <dgm:spPr/>
      <dgm:t>
        <a:bodyPr/>
        <a:lstStyle/>
        <a:p>
          <a:endParaRPr lang="ru-RU"/>
        </a:p>
      </dgm:t>
    </dgm:pt>
    <dgm:pt modelId="{95445538-070F-44D4-8772-C53BF8DCB1BD}" type="pres">
      <dgm:prSet presAssocID="{209FD291-1460-42D2-B639-1693E5229C40}" presName="LevelTwoTextNode" presStyleLbl="node2" presStyleIdx="2" presStyleCnt="8" custScaleX="143907" custScaleY="63284" custLinFactNeighborX="50188" custLinFactNeighborY="6844">
        <dgm:presLayoutVars>
          <dgm:chPref val="3"/>
        </dgm:presLayoutVars>
      </dgm:prSet>
      <dgm:spPr/>
      <dgm:t>
        <a:bodyPr/>
        <a:lstStyle/>
        <a:p>
          <a:endParaRPr lang="ru-RU"/>
        </a:p>
      </dgm:t>
    </dgm:pt>
    <dgm:pt modelId="{67CD0A0D-DBD4-49C1-8C97-598B4725B320}" type="pres">
      <dgm:prSet presAssocID="{209FD291-1460-42D2-B639-1693E5229C40}" presName="level3hierChild" presStyleCnt="0"/>
      <dgm:spPr/>
      <dgm:t>
        <a:bodyPr/>
        <a:lstStyle/>
        <a:p>
          <a:endParaRPr lang="ru-RU"/>
        </a:p>
      </dgm:t>
    </dgm:pt>
    <dgm:pt modelId="{4BFA62D8-BA6C-48A5-AF4F-CE5870EEBC82}" type="pres">
      <dgm:prSet presAssocID="{B123E7F7-62FC-4143-95D7-420CBFD66A64}" presName="conn2-1" presStyleLbl="parChTrans1D2" presStyleIdx="3" presStyleCnt="8"/>
      <dgm:spPr/>
      <dgm:t>
        <a:bodyPr/>
        <a:lstStyle/>
        <a:p>
          <a:endParaRPr lang="ru-RU"/>
        </a:p>
      </dgm:t>
    </dgm:pt>
    <dgm:pt modelId="{78B3280E-3950-461C-B5D0-88FB28BBDE20}" type="pres">
      <dgm:prSet presAssocID="{B123E7F7-62FC-4143-95D7-420CBFD66A64}" presName="connTx" presStyleLbl="parChTrans1D2" presStyleIdx="3" presStyleCnt="8"/>
      <dgm:spPr/>
      <dgm:t>
        <a:bodyPr/>
        <a:lstStyle/>
        <a:p>
          <a:endParaRPr lang="ru-RU"/>
        </a:p>
      </dgm:t>
    </dgm:pt>
    <dgm:pt modelId="{654A0A76-FD3D-407A-A9F3-5A1CF8BFBBFF}" type="pres">
      <dgm:prSet presAssocID="{F073CFE7-E0D5-4661-B352-34282CCC3D67}" presName="root2" presStyleCnt="0"/>
      <dgm:spPr/>
      <dgm:t>
        <a:bodyPr/>
        <a:lstStyle/>
        <a:p>
          <a:endParaRPr lang="ru-RU"/>
        </a:p>
      </dgm:t>
    </dgm:pt>
    <dgm:pt modelId="{4A6D4EEC-C96F-4779-848F-CD53A79BF46D}" type="pres">
      <dgm:prSet presAssocID="{F073CFE7-E0D5-4661-B352-34282CCC3D67}" presName="LevelTwoTextNode" presStyleLbl="node2" presStyleIdx="3" presStyleCnt="8" custScaleX="134747" custScaleY="71708" custLinFactNeighborX="-18250" custLinFactNeighborY="15970">
        <dgm:presLayoutVars>
          <dgm:chPref val="3"/>
        </dgm:presLayoutVars>
      </dgm:prSet>
      <dgm:spPr/>
      <dgm:t>
        <a:bodyPr/>
        <a:lstStyle/>
        <a:p>
          <a:endParaRPr lang="ru-RU"/>
        </a:p>
      </dgm:t>
    </dgm:pt>
    <dgm:pt modelId="{F845ED70-B2DF-4B85-BAD8-E397DC1F31EA}" type="pres">
      <dgm:prSet presAssocID="{F073CFE7-E0D5-4661-B352-34282CCC3D67}" presName="level3hierChild" presStyleCnt="0"/>
      <dgm:spPr/>
      <dgm:t>
        <a:bodyPr/>
        <a:lstStyle/>
        <a:p>
          <a:endParaRPr lang="ru-RU"/>
        </a:p>
      </dgm:t>
    </dgm:pt>
    <dgm:pt modelId="{14B33DBE-10CA-4B65-896F-BD4267023DEA}" type="pres">
      <dgm:prSet presAssocID="{5071C7FE-6A0E-4EE6-B48D-B8E139ED5B8E}" presName="conn2-1" presStyleLbl="parChTrans1D2" presStyleIdx="4" presStyleCnt="8"/>
      <dgm:spPr/>
      <dgm:t>
        <a:bodyPr/>
        <a:lstStyle/>
        <a:p>
          <a:endParaRPr lang="ru-RU"/>
        </a:p>
      </dgm:t>
    </dgm:pt>
    <dgm:pt modelId="{3546CB00-FCBC-4132-A7A8-FA1FB9973990}" type="pres">
      <dgm:prSet presAssocID="{5071C7FE-6A0E-4EE6-B48D-B8E139ED5B8E}" presName="connTx" presStyleLbl="parChTrans1D2" presStyleIdx="4" presStyleCnt="8"/>
      <dgm:spPr/>
      <dgm:t>
        <a:bodyPr/>
        <a:lstStyle/>
        <a:p>
          <a:endParaRPr lang="ru-RU"/>
        </a:p>
      </dgm:t>
    </dgm:pt>
    <dgm:pt modelId="{D62AA53D-2377-41EE-8DE7-236EE459F0F3}" type="pres">
      <dgm:prSet presAssocID="{18E661BF-BFD3-4FE1-AFEC-2B904BD998B8}" presName="root2" presStyleCnt="0"/>
      <dgm:spPr/>
      <dgm:t>
        <a:bodyPr/>
        <a:lstStyle/>
        <a:p>
          <a:endParaRPr lang="ru-RU"/>
        </a:p>
      </dgm:t>
    </dgm:pt>
    <dgm:pt modelId="{8F35A304-E46B-4D48-87BA-B133178734C1}" type="pres">
      <dgm:prSet presAssocID="{18E661BF-BFD3-4FE1-AFEC-2B904BD998B8}" presName="LevelTwoTextNode" presStyleLbl="node2" presStyleIdx="4" presStyleCnt="8" custScaleX="134914" custScaleY="58871" custLinFactNeighborX="50188" custLinFactNeighborY="7965">
        <dgm:presLayoutVars>
          <dgm:chPref val="3"/>
        </dgm:presLayoutVars>
      </dgm:prSet>
      <dgm:spPr/>
      <dgm:t>
        <a:bodyPr/>
        <a:lstStyle/>
        <a:p>
          <a:endParaRPr lang="ru-RU"/>
        </a:p>
      </dgm:t>
    </dgm:pt>
    <dgm:pt modelId="{2DEBF74F-E40E-4CF3-A8A1-4010C8B9DCE5}" type="pres">
      <dgm:prSet presAssocID="{18E661BF-BFD3-4FE1-AFEC-2B904BD998B8}" presName="level3hierChild" presStyleCnt="0"/>
      <dgm:spPr/>
      <dgm:t>
        <a:bodyPr/>
        <a:lstStyle/>
        <a:p>
          <a:endParaRPr lang="ru-RU"/>
        </a:p>
      </dgm:t>
    </dgm:pt>
    <dgm:pt modelId="{ECB7D1C9-1706-4717-A643-9AFB0B99B0A1}" type="pres">
      <dgm:prSet presAssocID="{DD06B9BE-DC31-44D4-8FA7-C2A50F5EAC9C}" presName="conn2-1" presStyleLbl="parChTrans1D2" presStyleIdx="5" presStyleCnt="8"/>
      <dgm:spPr/>
      <dgm:t>
        <a:bodyPr/>
        <a:lstStyle/>
        <a:p>
          <a:endParaRPr lang="ru-RU"/>
        </a:p>
      </dgm:t>
    </dgm:pt>
    <dgm:pt modelId="{982459BD-6D0D-4496-904C-260F26711851}" type="pres">
      <dgm:prSet presAssocID="{DD06B9BE-DC31-44D4-8FA7-C2A50F5EAC9C}" presName="connTx" presStyleLbl="parChTrans1D2" presStyleIdx="5" presStyleCnt="8"/>
      <dgm:spPr/>
      <dgm:t>
        <a:bodyPr/>
        <a:lstStyle/>
        <a:p>
          <a:endParaRPr lang="ru-RU"/>
        </a:p>
      </dgm:t>
    </dgm:pt>
    <dgm:pt modelId="{A4C3E257-2280-4D8D-8693-C763BED527E6}" type="pres">
      <dgm:prSet presAssocID="{2D982B01-071B-4B68-AFF6-7BA60031BF56}" presName="root2" presStyleCnt="0"/>
      <dgm:spPr/>
      <dgm:t>
        <a:bodyPr/>
        <a:lstStyle/>
        <a:p>
          <a:endParaRPr lang="ru-RU"/>
        </a:p>
      </dgm:t>
    </dgm:pt>
    <dgm:pt modelId="{B01D85D9-C588-4CD4-9161-E8D4E709508F}" type="pres">
      <dgm:prSet presAssocID="{2D982B01-071B-4B68-AFF6-7BA60031BF56}" presName="LevelTwoTextNode" presStyleLbl="node2" presStyleIdx="5" presStyleCnt="8" custScaleX="117567" custScaleY="73392" custLinFactNeighborX="-1710" custLinFactNeighborY="12548">
        <dgm:presLayoutVars>
          <dgm:chPref val="3"/>
        </dgm:presLayoutVars>
      </dgm:prSet>
      <dgm:spPr/>
      <dgm:t>
        <a:bodyPr/>
        <a:lstStyle/>
        <a:p>
          <a:endParaRPr lang="ru-RU"/>
        </a:p>
      </dgm:t>
    </dgm:pt>
    <dgm:pt modelId="{CD49D664-B772-4D55-BCC6-428E3B200D88}" type="pres">
      <dgm:prSet presAssocID="{2D982B01-071B-4B68-AFF6-7BA60031BF56}" presName="level3hierChild" presStyleCnt="0"/>
      <dgm:spPr/>
      <dgm:t>
        <a:bodyPr/>
        <a:lstStyle/>
        <a:p>
          <a:endParaRPr lang="ru-RU"/>
        </a:p>
      </dgm:t>
    </dgm:pt>
    <dgm:pt modelId="{19770190-FE7B-4987-9E72-F1556E4AAD5B}" type="pres">
      <dgm:prSet presAssocID="{C5E42DA0-0C6A-44D5-BE91-28F726D3F258}" presName="conn2-1" presStyleLbl="parChTrans1D2" presStyleIdx="6" presStyleCnt="8"/>
      <dgm:spPr/>
      <dgm:t>
        <a:bodyPr/>
        <a:lstStyle/>
        <a:p>
          <a:endParaRPr lang="ru-RU"/>
        </a:p>
      </dgm:t>
    </dgm:pt>
    <dgm:pt modelId="{AB0BBFA3-FFD8-48DE-8F4C-9079363227BD}" type="pres">
      <dgm:prSet presAssocID="{C5E42DA0-0C6A-44D5-BE91-28F726D3F258}" presName="connTx" presStyleLbl="parChTrans1D2" presStyleIdx="6" presStyleCnt="8"/>
      <dgm:spPr/>
      <dgm:t>
        <a:bodyPr/>
        <a:lstStyle/>
        <a:p>
          <a:endParaRPr lang="ru-RU"/>
        </a:p>
      </dgm:t>
    </dgm:pt>
    <dgm:pt modelId="{E4D57EAD-CC28-4384-875D-C9FB14CB93B9}" type="pres">
      <dgm:prSet presAssocID="{82B1AE59-D463-47E6-B808-263FB4FB40AC}" presName="root2" presStyleCnt="0"/>
      <dgm:spPr/>
      <dgm:t>
        <a:bodyPr/>
        <a:lstStyle/>
        <a:p>
          <a:endParaRPr lang="ru-RU"/>
        </a:p>
      </dgm:t>
    </dgm:pt>
    <dgm:pt modelId="{61D8743C-56C7-4254-8B15-098AD1858992}" type="pres">
      <dgm:prSet presAssocID="{82B1AE59-D463-47E6-B808-263FB4FB40AC}" presName="LevelTwoTextNode" presStyleLbl="node2" presStyleIdx="6" presStyleCnt="8" custScaleX="122912" custScaleY="69833" custLinFactNeighborX="26235" custLinFactNeighborY="20531">
        <dgm:presLayoutVars>
          <dgm:chPref val="3"/>
        </dgm:presLayoutVars>
      </dgm:prSet>
      <dgm:spPr/>
      <dgm:t>
        <a:bodyPr/>
        <a:lstStyle/>
        <a:p>
          <a:endParaRPr lang="ru-RU"/>
        </a:p>
      </dgm:t>
    </dgm:pt>
    <dgm:pt modelId="{BB580F49-F412-446A-AF2D-FB988276C6A4}" type="pres">
      <dgm:prSet presAssocID="{82B1AE59-D463-47E6-B808-263FB4FB40AC}" presName="level3hierChild" presStyleCnt="0"/>
      <dgm:spPr/>
      <dgm:t>
        <a:bodyPr/>
        <a:lstStyle/>
        <a:p>
          <a:endParaRPr lang="ru-RU"/>
        </a:p>
      </dgm:t>
    </dgm:pt>
    <dgm:pt modelId="{8BC076B4-D8E1-40D3-872D-A6B6952D7A01}" type="pres">
      <dgm:prSet presAssocID="{883599BE-647F-4FC1-91E4-F733E2302A36}" presName="conn2-1" presStyleLbl="parChTrans1D2" presStyleIdx="7" presStyleCnt="8"/>
      <dgm:spPr/>
      <dgm:t>
        <a:bodyPr/>
        <a:lstStyle/>
        <a:p>
          <a:endParaRPr lang="ru-RU"/>
        </a:p>
      </dgm:t>
    </dgm:pt>
    <dgm:pt modelId="{6A5149AE-D6D9-4AF5-AC89-EF5D14B79F77}" type="pres">
      <dgm:prSet presAssocID="{883599BE-647F-4FC1-91E4-F733E2302A36}" presName="connTx" presStyleLbl="parChTrans1D2" presStyleIdx="7" presStyleCnt="8"/>
      <dgm:spPr/>
      <dgm:t>
        <a:bodyPr/>
        <a:lstStyle/>
        <a:p>
          <a:endParaRPr lang="ru-RU"/>
        </a:p>
      </dgm:t>
    </dgm:pt>
    <dgm:pt modelId="{D497E044-76A7-47A7-9DA7-E3C5DF9B5297}" type="pres">
      <dgm:prSet presAssocID="{C2CF09B2-5F0D-41F2-96ED-CF4E72466770}" presName="root2" presStyleCnt="0"/>
      <dgm:spPr/>
      <dgm:t>
        <a:bodyPr/>
        <a:lstStyle/>
        <a:p>
          <a:endParaRPr lang="ru-RU"/>
        </a:p>
      </dgm:t>
    </dgm:pt>
    <dgm:pt modelId="{D47AD105-525E-4A18-A51C-81735344FDC9}" type="pres">
      <dgm:prSet presAssocID="{C2CF09B2-5F0D-41F2-96ED-CF4E72466770}" presName="LevelTwoTextNode" presStyleLbl="node2" presStyleIdx="7" presStyleCnt="8" custScaleX="129106" custScaleY="98391" custLinFactX="-13400" custLinFactNeighborX="-100000" custLinFactNeighborY="-32818">
        <dgm:presLayoutVars>
          <dgm:chPref val="3"/>
        </dgm:presLayoutVars>
      </dgm:prSet>
      <dgm:spPr/>
      <dgm:t>
        <a:bodyPr/>
        <a:lstStyle/>
        <a:p>
          <a:endParaRPr lang="ru-RU"/>
        </a:p>
      </dgm:t>
    </dgm:pt>
    <dgm:pt modelId="{37B3FC4E-63BE-4E52-A619-C1214AD9F9AB}" type="pres">
      <dgm:prSet presAssocID="{C2CF09B2-5F0D-41F2-96ED-CF4E72466770}" presName="level3hierChild" presStyleCnt="0"/>
      <dgm:spPr/>
      <dgm:t>
        <a:bodyPr/>
        <a:lstStyle/>
        <a:p>
          <a:endParaRPr lang="ru-RU"/>
        </a:p>
      </dgm:t>
    </dgm:pt>
  </dgm:ptLst>
  <dgm:cxnLst>
    <dgm:cxn modelId="{BA1A269D-43BC-4963-927B-81A2DFAD0A2A}" type="presOf" srcId="{B123E7F7-62FC-4143-95D7-420CBFD66A64}" destId="{78B3280E-3950-461C-B5D0-88FB28BBDE20}" srcOrd="1" destOrd="0" presId="urn:microsoft.com/office/officeart/2005/8/layout/hierarchy2"/>
    <dgm:cxn modelId="{CCC9F2B8-96AC-4ADA-B716-4D23133021C5}" srcId="{508DCFEE-4CF4-4C1F-9BFC-E1CE9048A064}" destId="{2D982B01-071B-4B68-AFF6-7BA60031BF56}" srcOrd="5" destOrd="0" parTransId="{DD06B9BE-DC31-44D4-8FA7-C2A50F5EAC9C}" sibTransId="{FCE5F22A-BDD0-43D3-9D1F-5FD0001987DC}"/>
    <dgm:cxn modelId="{BD29E6FC-06C2-4235-802E-EC515BF09F5F}" srcId="{508DCFEE-4CF4-4C1F-9BFC-E1CE9048A064}" destId="{C2CF09B2-5F0D-41F2-96ED-CF4E72466770}" srcOrd="7" destOrd="0" parTransId="{883599BE-647F-4FC1-91E4-F733E2302A36}" sibTransId="{DDE3DD64-FE1F-490B-979E-CD5C1E15489A}"/>
    <dgm:cxn modelId="{37100CDD-845C-443A-966E-B26BE0F08EF5}" type="presOf" srcId="{B123E7F7-62FC-4143-95D7-420CBFD66A64}" destId="{4BFA62D8-BA6C-48A5-AF4F-CE5870EEBC82}" srcOrd="0" destOrd="0" presId="urn:microsoft.com/office/officeart/2005/8/layout/hierarchy2"/>
    <dgm:cxn modelId="{B3A913F8-140E-44D4-A95F-0BCD0EC8C640}" srcId="{CEBD5DE0-8A9F-42BD-9F09-3C1EB5474EC4}" destId="{508DCFEE-4CF4-4C1F-9BFC-E1CE9048A064}" srcOrd="0" destOrd="0" parTransId="{59E0B379-FA62-4DD8-B5DB-A391228752A4}" sibTransId="{88E3F11B-540B-4BF6-A824-FCC1F97CC8E8}"/>
    <dgm:cxn modelId="{B8B4F413-B706-42FC-9323-8AE60B119A93}" type="presOf" srcId="{5071C7FE-6A0E-4EE6-B48D-B8E139ED5B8E}" destId="{3546CB00-FCBC-4132-A7A8-FA1FB9973990}" srcOrd="1" destOrd="0" presId="urn:microsoft.com/office/officeart/2005/8/layout/hierarchy2"/>
    <dgm:cxn modelId="{324026A5-71AD-4DA0-90E7-D71C0948C56B}" type="presOf" srcId="{DD06B9BE-DC31-44D4-8FA7-C2A50F5EAC9C}" destId="{982459BD-6D0D-4496-904C-260F26711851}" srcOrd="1" destOrd="0" presId="urn:microsoft.com/office/officeart/2005/8/layout/hierarchy2"/>
    <dgm:cxn modelId="{F7B3A8FD-1BAB-4D2C-8618-2B09B2E19DD9}" type="presOf" srcId="{9F209066-B168-4E62-9A39-A081458AE175}" destId="{9FA87318-B7DF-4BED-8661-224ECEF61A97}" srcOrd="1" destOrd="0" presId="urn:microsoft.com/office/officeart/2005/8/layout/hierarchy2"/>
    <dgm:cxn modelId="{158E5C7F-3BDC-4761-87F7-0A82EEBA6DF3}" type="presOf" srcId="{508DCFEE-4CF4-4C1F-9BFC-E1CE9048A064}" destId="{29E7677F-893C-4C49-BE99-A8A76FB0E358}" srcOrd="0" destOrd="0" presId="urn:microsoft.com/office/officeart/2005/8/layout/hierarchy2"/>
    <dgm:cxn modelId="{FFA83FFD-91E4-4F40-AAED-1F7563B38FCC}" type="presOf" srcId="{DD06B9BE-DC31-44D4-8FA7-C2A50F5EAC9C}" destId="{ECB7D1C9-1706-4717-A643-9AFB0B99B0A1}" srcOrd="0" destOrd="0" presId="urn:microsoft.com/office/officeart/2005/8/layout/hierarchy2"/>
    <dgm:cxn modelId="{7A36150D-8127-443C-9C3C-102263494B23}" type="presOf" srcId="{209FD291-1460-42D2-B639-1693E5229C40}" destId="{95445538-070F-44D4-8772-C53BF8DCB1BD}" srcOrd="0" destOrd="0" presId="urn:microsoft.com/office/officeart/2005/8/layout/hierarchy2"/>
    <dgm:cxn modelId="{47B079CB-8582-48DC-BADF-D384FFF4352F}" type="presOf" srcId="{C5E42DA0-0C6A-44D5-BE91-28F726D3F258}" destId="{AB0BBFA3-FFD8-48DE-8F4C-9079363227BD}" srcOrd="1" destOrd="0" presId="urn:microsoft.com/office/officeart/2005/8/layout/hierarchy2"/>
    <dgm:cxn modelId="{9D4D3A2E-D886-46B2-BD9D-5CCBA7A4C23C}" srcId="{508DCFEE-4CF4-4C1F-9BFC-E1CE9048A064}" destId="{209FD291-1460-42D2-B639-1693E5229C40}" srcOrd="2" destOrd="0" parTransId="{A8755DB4-E15A-484B-98A1-EE99B59DDCB1}" sibTransId="{A898BF3E-3AD7-4998-A7F4-4165EA387DF0}"/>
    <dgm:cxn modelId="{6C924C04-5A71-4FFD-BF24-BE16D61E71D4}" type="presOf" srcId="{A8755DB4-E15A-484B-98A1-EE99B59DDCB1}" destId="{F7B51CE7-A60A-48FF-BDE3-DF17536C749A}" srcOrd="1" destOrd="0" presId="urn:microsoft.com/office/officeart/2005/8/layout/hierarchy2"/>
    <dgm:cxn modelId="{ECDF437F-982B-4E17-AE75-E3B5B60F7B39}" type="presOf" srcId="{18E661BF-BFD3-4FE1-AFEC-2B904BD998B8}" destId="{8F35A304-E46B-4D48-87BA-B133178734C1}" srcOrd="0" destOrd="0" presId="urn:microsoft.com/office/officeart/2005/8/layout/hierarchy2"/>
    <dgm:cxn modelId="{8FC2CEA3-25BA-4498-A0F2-D2C0A758A81A}" type="presOf" srcId="{FDAFFB69-2ACE-47E1-8DC7-3A320EE07C2B}" destId="{63D77510-20BE-42A6-87AF-3B459EDE6273}" srcOrd="0" destOrd="0" presId="urn:microsoft.com/office/officeart/2005/8/layout/hierarchy2"/>
    <dgm:cxn modelId="{4F0E45AD-E2DC-4270-917E-1677B34223AD}" type="presOf" srcId="{CEBD5DE0-8A9F-42BD-9F09-3C1EB5474EC4}" destId="{0455F402-FC4D-4446-8377-6B50A05AB7C2}" srcOrd="0" destOrd="0" presId="urn:microsoft.com/office/officeart/2005/8/layout/hierarchy2"/>
    <dgm:cxn modelId="{363C9132-8842-4486-92AB-EEE6B9E6A8CB}" type="presOf" srcId="{34A8D0B1-A33F-4DD7-84E5-96DDCF627FF8}" destId="{DF543C16-3D9B-4DC8-A9EE-4C91DD982A5D}" srcOrd="0" destOrd="0" presId="urn:microsoft.com/office/officeart/2005/8/layout/hierarchy2"/>
    <dgm:cxn modelId="{DA4B7777-0A8F-4195-8E9B-5CD279F89BC8}" srcId="{508DCFEE-4CF4-4C1F-9BFC-E1CE9048A064}" destId="{18E661BF-BFD3-4FE1-AFEC-2B904BD998B8}" srcOrd="4" destOrd="0" parTransId="{5071C7FE-6A0E-4EE6-B48D-B8E139ED5B8E}" sibTransId="{219E18BE-1775-4A3F-ADEF-37799FACC17C}"/>
    <dgm:cxn modelId="{0A388872-3A1C-47CB-86D1-289980975CD3}" srcId="{508DCFEE-4CF4-4C1F-9BFC-E1CE9048A064}" destId="{F073CFE7-E0D5-4661-B352-34282CCC3D67}" srcOrd="3" destOrd="0" parTransId="{B123E7F7-62FC-4143-95D7-420CBFD66A64}" sibTransId="{2832C55F-AC2B-4DAB-841C-EFFBA1C9D868}"/>
    <dgm:cxn modelId="{DBAEFF40-3250-4F74-BDBF-35F287C477E0}" type="presOf" srcId="{1C7E615F-99D8-44AE-AE97-0EE76406D5A4}" destId="{195F175F-0CD3-4CFA-9863-52531760C396}" srcOrd="0" destOrd="0" presId="urn:microsoft.com/office/officeart/2005/8/layout/hierarchy2"/>
    <dgm:cxn modelId="{E41F74E2-F29F-47B6-863E-D455A3238665}" type="presOf" srcId="{5071C7FE-6A0E-4EE6-B48D-B8E139ED5B8E}" destId="{14B33DBE-10CA-4B65-896F-BD4267023DEA}" srcOrd="0" destOrd="0" presId="urn:microsoft.com/office/officeart/2005/8/layout/hierarchy2"/>
    <dgm:cxn modelId="{DC9E3B10-9B28-4312-89DE-940661E8F0A7}" type="presOf" srcId="{9F209066-B168-4E62-9A39-A081458AE175}" destId="{D6E9B531-1E62-4604-8C3B-9FBC0B1B41B1}" srcOrd="0" destOrd="0" presId="urn:microsoft.com/office/officeart/2005/8/layout/hierarchy2"/>
    <dgm:cxn modelId="{60EF80E4-D565-4DA0-8844-BBC64CCE82B3}" type="presOf" srcId="{C5E42DA0-0C6A-44D5-BE91-28F726D3F258}" destId="{19770190-FE7B-4987-9E72-F1556E4AAD5B}" srcOrd="0" destOrd="0" presId="urn:microsoft.com/office/officeart/2005/8/layout/hierarchy2"/>
    <dgm:cxn modelId="{9AC4F341-1DC3-4FB4-818E-D1287B2E1161}" type="presOf" srcId="{883599BE-647F-4FC1-91E4-F733E2302A36}" destId="{8BC076B4-D8E1-40D3-872D-A6B6952D7A01}" srcOrd="0" destOrd="0" presId="urn:microsoft.com/office/officeart/2005/8/layout/hierarchy2"/>
    <dgm:cxn modelId="{38C39E75-B943-47C7-B3D8-30E9698A4BD4}" type="presOf" srcId="{2D982B01-071B-4B68-AFF6-7BA60031BF56}" destId="{B01D85D9-C588-4CD4-9161-E8D4E709508F}" srcOrd="0" destOrd="0" presId="urn:microsoft.com/office/officeart/2005/8/layout/hierarchy2"/>
    <dgm:cxn modelId="{CB174D42-02FB-4735-9371-F886379E8974}" srcId="{508DCFEE-4CF4-4C1F-9BFC-E1CE9048A064}" destId="{FDAFFB69-2ACE-47E1-8DC7-3A320EE07C2B}" srcOrd="1" destOrd="0" parTransId="{9F209066-B168-4E62-9A39-A081458AE175}" sibTransId="{6CD4D41F-5260-4AED-A495-97C37670781E}"/>
    <dgm:cxn modelId="{B9302EBE-1691-4146-89F8-21C9189D9AD9}" srcId="{508DCFEE-4CF4-4C1F-9BFC-E1CE9048A064}" destId="{1C7E615F-99D8-44AE-AE97-0EE76406D5A4}" srcOrd="0" destOrd="0" parTransId="{34A8D0B1-A33F-4DD7-84E5-96DDCF627FF8}" sibTransId="{ADE8DCBB-1C2D-4DB7-9DCC-6DF64238C4E1}"/>
    <dgm:cxn modelId="{1C37C114-8C67-4377-8B7C-1368FE295AEF}" srcId="{508DCFEE-4CF4-4C1F-9BFC-E1CE9048A064}" destId="{82B1AE59-D463-47E6-B808-263FB4FB40AC}" srcOrd="6" destOrd="0" parTransId="{C5E42DA0-0C6A-44D5-BE91-28F726D3F258}" sibTransId="{8C660CFC-DF4B-4E33-907B-062E20BE98E5}"/>
    <dgm:cxn modelId="{25D386DF-84C7-4D24-B529-12DEF8F17B07}" type="presOf" srcId="{883599BE-647F-4FC1-91E4-F733E2302A36}" destId="{6A5149AE-D6D9-4AF5-AC89-EF5D14B79F77}" srcOrd="1" destOrd="0" presId="urn:microsoft.com/office/officeart/2005/8/layout/hierarchy2"/>
    <dgm:cxn modelId="{98963FCF-CFA2-429F-BCE7-A7DF3C622CFF}" type="presOf" srcId="{82B1AE59-D463-47E6-B808-263FB4FB40AC}" destId="{61D8743C-56C7-4254-8B15-098AD1858992}" srcOrd="0" destOrd="0" presId="urn:microsoft.com/office/officeart/2005/8/layout/hierarchy2"/>
    <dgm:cxn modelId="{AB0BC1B7-75EC-4B41-809B-03933F0207D9}" type="presOf" srcId="{34A8D0B1-A33F-4DD7-84E5-96DDCF627FF8}" destId="{2634AC70-F3D8-42D2-A122-E90DD5C27D12}" srcOrd="1" destOrd="0" presId="urn:microsoft.com/office/officeart/2005/8/layout/hierarchy2"/>
    <dgm:cxn modelId="{11A2785B-ADA2-4CCD-87C8-272F7397EEA1}" type="presOf" srcId="{F073CFE7-E0D5-4661-B352-34282CCC3D67}" destId="{4A6D4EEC-C96F-4779-848F-CD53A79BF46D}" srcOrd="0" destOrd="0" presId="urn:microsoft.com/office/officeart/2005/8/layout/hierarchy2"/>
    <dgm:cxn modelId="{F4DE9D17-8906-42CA-8411-2D6FB16A8045}" type="presOf" srcId="{A8755DB4-E15A-484B-98A1-EE99B59DDCB1}" destId="{167A7AB8-346F-4C27-94FF-7677586AAD58}" srcOrd="0" destOrd="0" presId="urn:microsoft.com/office/officeart/2005/8/layout/hierarchy2"/>
    <dgm:cxn modelId="{F5F364F8-E6E2-411F-95A7-072BAFF85F09}" type="presOf" srcId="{C2CF09B2-5F0D-41F2-96ED-CF4E72466770}" destId="{D47AD105-525E-4A18-A51C-81735344FDC9}" srcOrd="0" destOrd="0" presId="urn:microsoft.com/office/officeart/2005/8/layout/hierarchy2"/>
    <dgm:cxn modelId="{F370AEA9-84CB-43EA-B9E4-06F3E95CF6A6}" type="presParOf" srcId="{0455F402-FC4D-4446-8377-6B50A05AB7C2}" destId="{0AFA0681-533B-4CC1-95BD-378C43D25E1A}" srcOrd="0" destOrd="0" presId="urn:microsoft.com/office/officeart/2005/8/layout/hierarchy2"/>
    <dgm:cxn modelId="{7C88B888-2C59-4241-8474-32EE10BF9F16}" type="presParOf" srcId="{0AFA0681-533B-4CC1-95BD-378C43D25E1A}" destId="{29E7677F-893C-4C49-BE99-A8A76FB0E358}" srcOrd="0" destOrd="0" presId="urn:microsoft.com/office/officeart/2005/8/layout/hierarchy2"/>
    <dgm:cxn modelId="{97368EA3-9514-4177-A369-F3E0597DBC77}" type="presParOf" srcId="{0AFA0681-533B-4CC1-95BD-378C43D25E1A}" destId="{E3280DDA-C727-4D9A-A93C-50264F07688F}" srcOrd="1" destOrd="0" presId="urn:microsoft.com/office/officeart/2005/8/layout/hierarchy2"/>
    <dgm:cxn modelId="{90AA38B8-DDE3-49E6-A1E3-B972CFC0B133}" type="presParOf" srcId="{E3280DDA-C727-4D9A-A93C-50264F07688F}" destId="{DF543C16-3D9B-4DC8-A9EE-4C91DD982A5D}" srcOrd="0" destOrd="0" presId="urn:microsoft.com/office/officeart/2005/8/layout/hierarchy2"/>
    <dgm:cxn modelId="{36DE084E-7623-43CF-A5B0-1BF03B3CDCCE}" type="presParOf" srcId="{DF543C16-3D9B-4DC8-A9EE-4C91DD982A5D}" destId="{2634AC70-F3D8-42D2-A122-E90DD5C27D12}" srcOrd="0" destOrd="0" presId="urn:microsoft.com/office/officeart/2005/8/layout/hierarchy2"/>
    <dgm:cxn modelId="{9DCFABA2-EABC-4B91-911D-D9CBDEC8DB9C}" type="presParOf" srcId="{E3280DDA-C727-4D9A-A93C-50264F07688F}" destId="{61267B71-36EB-468C-87FD-137FE9BF1A1B}" srcOrd="1" destOrd="0" presId="urn:microsoft.com/office/officeart/2005/8/layout/hierarchy2"/>
    <dgm:cxn modelId="{D8BB4823-838D-4F74-84DA-DC249F8FBBBE}" type="presParOf" srcId="{61267B71-36EB-468C-87FD-137FE9BF1A1B}" destId="{195F175F-0CD3-4CFA-9863-52531760C396}" srcOrd="0" destOrd="0" presId="urn:microsoft.com/office/officeart/2005/8/layout/hierarchy2"/>
    <dgm:cxn modelId="{25A4630A-F54E-45EE-A9C3-CBBF613812B7}" type="presParOf" srcId="{61267B71-36EB-468C-87FD-137FE9BF1A1B}" destId="{288B0A10-7479-48EA-BD5A-679C08D1B294}" srcOrd="1" destOrd="0" presId="urn:microsoft.com/office/officeart/2005/8/layout/hierarchy2"/>
    <dgm:cxn modelId="{EC311830-99C5-4CF2-BBFF-603C82E5F477}" type="presParOf" srcId="{E3280DDA-C727-4D9A-A93C-50264F07688F}" destId="{D6E9B531-1E62-4604-8C3B-9FBC0B1B41B1}" srcOrd="2" destOrd="0" presId="urn:microsoft.com/office/officeart/2005/8/layout/hierarchy2"/>
    <dgm:cxn modelId="{35945D0D-88C7-42E3-A381-FEFA21F21A27}" type="presParOf" srcId="{D6E9B531-1E62-4604-8C3B-9FBC0B1B41B1}" destId="{9FA87318-B7DF-4BED-8661-224ECEF61A97}" srcOrd="0" destOrd="0" presId="urn:microsoft.com/office/officeart/2005/8/layout/hierarchy2"/>
    <dgm:cxn modelId="{D5115EE7-647E-4217-A400-59BC3AA43480}" type="presParOf" srcId="{E3280DDA-C727-4D9A-A93C-50264F07688F}" destId="{D70D839E-0BB4-4CEF-A2AA-37DEF571124B}" srcOrd="3" destOrd="0" presId="urn:microsoft.com/office/officeart/2005/8/layout/hierarchy2"/>
    <dgm:cxn modelId="{758E9253-1111-44F9-9A6C-2F50E28D8414}" type="presParOf" srcId="{D70D839E-0BB4-4CEF-A2AA-37DEF571124B}" destId="{63D77510-20BE-42A6-87AF-3B459EDE6273}" srcOrd="0" destOrd="0" presId="urn:microsoft.com/office/officeart/2005/8/layout/hierarchy2"/>
    <dgm:cxn modelId="{9489ADA9-0C16-4B80-AF31-AA233389E6F9}" type="presParOf" srcId="{D70D839E-0BB4-4CEF-A2AA-37DEF571124B}" destId="{DFD35D34-3D52-4666-8A0B-CF521E905EE2}" srcOrd="1" destOrd="0" presId="urn:microsoft.com/office/officeart/2005/8/layout/hierarchy2"/>
    <dgm:cxn modelId="{0A1E2003-A559-421F-8C22-F455A2E01077}" type="presParOf" srcId="{E3280DDA-C727-4D9A-A93C-50264F07688F}" destId="{167A7AB8-346F-4C27-94FF-7677586AAD58}" srcOrd="4" destOrd="0" presId="urn:microsoft.com/office/officeart/2005/8/layout/hierarchy2"/>
    <dgm:cxn modelId="{9444DCF4-2C63-4449-A5B2-EA3B1DE885E1}" type="presParOf" srcId="{167A7AB8-346F-4C27-94FF-7677586AAD58}" destId="{F7B51CE7-A60A-48FF-BDE3-DF17536C749A}" srcOrd="0" destOrd="0" presId="urn:microsoft.com/office/officeart/2005/8/layout/hierarchy2"/>
    <dgm:cxn modelId="{98CF29FA-500D-42A6-B7BF-A9B357E031A5}" type="presParOf" srcId="{E3280DDA-C727-4D9A-A93C-50264F07688F}" destId="{8190BF9C-E796-4927-A23F-BF67DC8B66EE}" srcOrd="5" destOrd="0" presId="urn:microsoft.com/office/officeart/2005/8/layout/hierarchy2"/>
    <dgm:cxn modelId="{74064D0C-EBA1-40A5-BF65-DA1F891E4513}" type="presParOf" srcId="{8190BF9C-E796-4927-A23F-BF67DC8B66EE}" destId="{95445538-070F-44D4-8772-C53BF8DCB1BD}" srcOrd="0" destOrd="0" presId="urn:microsoft.com/office/officeart/2005/8/layout/hierarchy2"/>
    <dgm:cxn modelId="{44BD09FF-9E75-4474-AC9E-5D30D4C9734C}" type="presParOf" srcId="{8190BF9C-E796-4927-A23F-BF67DC8B66EE}" destId="{67CD0A0D-DBD4-49C1-8C97-598B4725B320}" srcOrd="1" destOrd="0" presId="urn:microsoft.com/office/officeart/2005/8/layout/hierarchy2"/>
    <dgm:cxn modelId="{F42B3B71-9996-479C-8EAE-FC75034BAE66}" type="presParOf" srcId="{E3280DDA-C727-4D9A-A93C-50264F07688F}" destId="{4BFA62D8-BA6C-48A5-AF4F-CE5870EEBC82}" srcOrd="6" destOrd="0" presId="urn:microsoft.com/office/officeart/2005/8/layout/hierarchy2"/>
    <dgm:cxn modelId="{724C3323-DE5C-4E70-9C70-7004476CB7FC}" type="presParOf" srcId="{4BFA62D8-BA6C-48A5-AF4F-CE5870EEBC82}" destId="{78B3280E-3950-461C-B5D0-88FB28BBDE20}" srcOrd="0" destOrd="0" presId="urn:microsoft.com/office/officeart/2005/8/layout/hierarchy2"/>
    <dgm:cxn modelId="{C316B38E-EFEA-4F5D-9676-8CC83BEBCD72}" type="presParOf" srcId="{E3280DDA-C727-4D9A-A93C-50264F07688F}" destId="{654A0A76-FD3D-407A-A9F3-5A1CF8BFBBFF}" srcOrd="7" destOrd="0" presId="urn:microsoft.com/office/officeart/2005/8/layout/hierarchy2"/>
    <dgm:cxn modelId="{10C99D0E-04FF-49A4-A9D3-8AAD58131A20}" type="presParOf" srcId="{654A0A76-FD3D-407A-A9F3-5A1CF8BFBBFF}" destId="{4A6D4EEC-C96F-4779-848F-CD53A79BF46D}" srcOrd="0" destOrd="0" presId="urn:microsoft.com/office/officeart/2005/8/layout/hierarchy2"/>
    <dgm:cxn modelId="{3328F99E-C9B6-43C0-88FE-95496C8D360A}" type="presParOf" srcId="{654A0A76-FD3D-407A-A9F3-5A1CF8BFBBFF}" destId="{F845ED70-B2DF-4B85-BAD8-E397DC1F31EA}" srcOrd="1" destOrd="0" presId="urn:microsoft.com/office/officeart/2005/8/layout/hierarchy2"/>
    <dgm:cxn modelId="{DC2C0F30-72F2-4CB7-9E96-46BA89C901C6}" type="presParOf" srcId="{E3280DDA-C727-4D9A-A93C-50264F07688F}" destId="{14B33DBE-10CA-4B65-896F-BD4267023DEA}" srcOrd="8" destOrd="0" presId="urn:microsoft.com/office/officeart/2005/8/layout/hierarchy2"/>
    <dgm:cxn modelId="{543F3D42-62AE-4C50-8E92-9116BCC5DC12}" type="presParOf" srcId="{14B33DBE-10CA-4B65-896F-BD4267023DEA}" destId="{3546CB00-FCBC-4132-A7A8-FA1FB9973990}" srcOrd="0" destOrd="0" presId="urn:microsoft.com/office/officeart/2005/8/layout/hierarchy2"/>
    <dgm:cxn modelId="{7667F0E5-9EB5-4732-8A7D-4D3EC52B1024}" type="presParOf" srcId="{E3280DDA-C727-4D9A-A93C-50264F07688F}" destId="{D62AA53D-2377-41EE-8DE7-236EE459F0F3}" srcOrd="9" destOrd="0" presId="urn:microsoft.com/office/officeart/2005/8/layout/hierarchy2"/>
    <dgm:cxn modelId="{D9A5CF91-6EAC-452F-8CF2-7E72FE68F801}" type="presParOf" srcId="{D62AA53D-2377-41EE-8DE7-236EE459F0F3}" destId="{8F35A304-E46B-4D48-87BA-B133178734C1}" srcOrd="0" destOrd="0" presId="urn:microsoft.com/office/officeart/2005/8/layout/hierarchy2"/>
    <dgm:cxn modelId="{C855B475-621A-46A2-AC41-06461A3973D5}" type="presParOf" srcId="{D62AA53D-2377-41EE-8DE7-236EE459F0F3}" destId="{2DEBF74F-E40E-4CF3-A8A1-4010C8B9DCE5}" srcOrd="1" destOrd="0" presId="urn:microsoft.com/office/officeart/2005/8/layout/hierarchy2"/>
    <dgm:cxn modelId="{390B9612-2E42-4C53-A468-B92FC4756C1B}" type="presParOf" srcId="{E3280DDA-C727-4D9A-A93C-50264F07688F}" destId="{ECB7D1C9-1706-4717-A643-9AFB0B99B0A1}" srcOrd="10" destOrd="0" presId="urn:microsoft.com/office/officeart/2005/8/layout/hierarchy2"/>
    <dgm:cxn modelId="{FE453A78-9712-429B-A46B-C4A7C2091934}" type="presParOf" srcId="{ECB7D1C9-1706-4717-A643-9AFB0B99B0A1}" destId="{982459BD-6D0D-4496-904C-260F26711851}" srcOrd="0" destOrd="0" presId="urn:microsoft.com/office/officeart/2005/8/layout/hierarchy2"/>
    <dgm:cxn modelId="{36607A93-4754-4305-BECB-325CAFA2F040}" type="presParOf" srcId="{E3280DDA-C727-4D9A-A93C-50264F07688F}" destId="{A4C3E257-2280-4D8D-8693-C763BED527E6}" srcOrd="11" destOrd="0" presId="urn:microsoft.com/office/officeart/2005/8/layout/hierarchy2"/>
    <dgm:cxn modelId="{D3453CE4-1C18-4FD0-A75B-88A8976EDE8F}" type="presParOf" srcId="{A4C3E257-2280-4D8D-8693-C763BED527E6}" destId="{B01D85D9-C588-4CD4-9161-E8D4E709508F}" srcOrd="0" destOrd="0" presId="urn:microsoft.com/office/officeart/2005/8/layout/hierarchy2"/>
    <dgm:cxn modelId="{92E10E8D-DE4C-4B1C-9B46-05E3C15B1C1C}" type="presParOf" srcId="{A4C3E257-2280-4D8D-8693-C763BED527E6}" destId="{CD49D664-B772-4D55-BCC6-428E3B200D88}" srcOrd="1" destOrd="0" presId="urn:microsoft.com/office/officeart/2005/8/layout/hierarchy2"/>
    <dgm:cxn modelId="{4AB38B3A-1954-44AD-92FC-F0249F22513B}" type="presParOf" srcId="{E3280DDA-C727-4D9A-A93C-50264F07688F}" destId="{19770190-FE7B-4987-9E72-F1556E4AAD5B}" srcOrd="12" destOrd="0" presId="urn:microsoft.com/office/officeart/2005/8/layout/hierarchy2"/>
    <dgm:cxn modelId="{54404129-0F5C-4330-876F-C4F6BC3C2A2F}" type="presParOf" srcId="{19770190-FE7B-4987-9E72-F1556E4AAD5B}" destId="{AB0BBFA3-FFD8-48DE-8F4C-9079363227BD}" srcOrd="0" destOrd="0" presId="urn:microsoft.com/office/officeart/2005/8/layout/hierarchy2"/>
    <dgm:cxn modelId="{B65EDC59-0496-465F-BA5E-F0FEF001AC5A}" type="presParOf" srcId="{E3280DDA-C727-4D9A-A93C-50264F07688F}" destId="{E4D57EAD-CC28-4384-875D-C9FB14CB93B9}" srcOrd="13" destOrd="0" presId="urn:microsoft.com/office/officeart/2005/8/layout/hierarchy2"/>
    <dgm:cxn modelId="{3323CD83-69E2-46FA-9A29-AC7692846ED8}" type="presParOf" srcId="{E4D57EAD-CC28-4384-875D-C9FB14CB93B9}" destId="{61D8743C-56C7-4254-8B15-098AD1858992}" srcOrd="0" destOrd="0" presId="urn:microsoft.com/office/officeart/2005/8/layout/hierarchy2"/>
    <dgm:cxn modelId="{94BF439F-EC83-48D0-BCAC-EF29AE3385BE}" type="presParOf" srcId="{E4D57EAD-CC28-4384-875D-C9FB14CB93B9}" destId="{BB580F49-F412-446A-AF2D-FB988276C6A4}" srcOrd="1" destOrd="0" presId="urn:microsoft.com/office/officeart/2005/8/layout/hierarchy2"/>
    <dgm:cxn modelId="{4921DAB6-7EA0-4A6F-A71C-5349150B0DC0}" type="presParOf" srcId="{E3280DDA-C727-4D9A-A93C-50264F07688F}" destId="{8BC076B4-D8E1-40D3-872D-A6B6952D7A01}" srcOrd="14" destOrd="0" presId="urn:microsoft.com/office/officeart/2005/8/layout/hierarchy2"/>
    <dgm:cxn modelId="{9C87EB3D-BAF8-43E0-BB99-F3CBFA3BBA08}" type="presParOf" srcId="{8BC076B4-D8E1-40D3-872D-A6B6952D7A01}" destId="{6A5149AE-D6D9-4AF5-AC89-EF5D14B79F77}" srcOrd="0" destOrd="0" presId="urn:microsoft.com/office/officeart/2005/8/layout/hierarchy2"/>
    <dgm:cxn modelId="{4EEA5CED-B2B8-43BC-A73D-3AB916004607}" type="presParOf" srcId="{E3280DDA-C727-4D9A-A93C-50264F07688F}" destId="{D497E044-76A7-47A7-9DA7-E3C5DF9B5297}" srcOrd="15" destOrd="0" presId="urn:microsoft.com/office/officeart/2005/8/layout/hierarchy2"/>
    <dgm:cxn modelId="{A48BE65A-9AAE-4E57-B181-565577415554}" type="presParOf" srcId="{D497E044-76A7-47A7-9DA7-E3C5DF9B5297}" destId="{D47AD105-525E-4A18-A51C-81735344FDC9}" srcOrd="0" destOrd="0" presId="urn:microsoft.com/office/officeart/2005/8/layout/hierarchy2"/>
    <dgm:cxn modelId="{DCB35695-9CAA-443F-B88A-47BDF23985D4}" type="presParOf" srcId="{D497E044-76A7-47A7-9DA7-E3C5DF9B5297}" destId="{37B3FC4E-63BE-4E52-A619-C1214AD9F9AB}"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F0468B3-3F61-4CBA-8B65-2E8765D96BB9}" type="doc">
      <dgm:prSet loTypeId="urn:microsoft.com/office/officeart/2008/layout/VerticalCurvedList" loCatId="list" qsTypeId="urn:microsoft.com/office/officeart/2005/8/quickstyle/simple4" qsCatId="simple" csTypeId="urn:microsoft.com/office/officeart/2005/8/colors/accent1_2" csCatId="accent1" phldr="1"/>
      <dgm:spPr/>
      <dgm:t>
        <a:bodyPr/>
        <a:lstStyle/>
        <a:p>
          <a:endParaRPr lang="ru-RU"/>
        </a:p>
      </dgm:t>
    </dgm:pt>
    <dgm:pt modelId="{1BDB1A0F-7470-462D-B41A-21C343450A7E}">
      <dgm:prSet custT="1">
        <dgm:style>
          <a:lnRef idx="0">
            <a:schemeClr val="accent5"/>
          </a:lnRef>
          <a:fillRef idx="3">
            <a:schemeClr val="accent5"/>
          </a:fillRef>
          <a:effectRef idx="3">
            <a:schemeClr val="accent5"/>
          </a:effectRef>
          <a:fontRef idx="minor">
            <a:schemeClr val="lt1"/>
          </a:fontRef>
        </dgm:style>
      </dgm:prSet>
      <dgm:spPr>
        <a:solidFill>
          <a:schemeClr val="accent1">
            <a:lumMod val="75000"/>
          </a:schemeClr>
        </a:solidFill>
      </dgm:spPr>
      <dgm:t>
        <a:bodyPr/>
        <a:lstStyle/>
        <a:p>
          <a:pPr algn="ctr">
            <a:spcAft>
              <a:spcPts val="0"/>
            </a:spcAft>
          </a:pPr>
          <a:r>
            <a:rPr lang="ru-RU" sz="3600" b="1" dirty="0" smtClean="0"/>
            <a:t>ПРИМЕРЫ формулировок цели</a:t>
          </a:r>
          <a:endParaRPr lang="ru-RU" sz="3600" b="1" dirty="0"/>
        </a:p>
      </dgm:t>
    </dgm:pt>
    <dgm:pt modelId="{DE0C418F-8B17-41B8-B3FB-93E498986992}" type="parTrans" cxnId="{C55C5B11-B497-46C3-BBA6-AD4FCBAC9C92}">
      <dgm:prSet/>
      <dgm:spPr/>
      <dgm:t>
        <a:bodyPr/>
        <a:lstStyle/>
        <a:p>
          <a:endParaRPr lang="ru-RU"/>
        </a:p>
      </dgm:t>
    </dgm:pt>
    <dgm:pt modelId="{095785A4-CE73-40DE-88E8-7F2456992DB8}" type="sibTrans" cxnId="{C55C5B11-B497-46C3-BBA6-AD4FCBAC9C92}">
      <dgm:prSet/>
      <dgm:spPr/>
      <dgm:t>
        <a:bodyPr/>
        <a:lstStyle/>
        <a:p>
          <a:endParaRPr lang="ru-RU"/>
        </a:p>
      </dgm:t>
    </dgm:pt>
    <dgm:pt modelId="{CFD42058-0159-4612-B17A-05414916982D}" type="pres">
      <dgm:prSet presAssocID="{CF0468B3-3F61-4CBA-8B65-2E8765D96BB9}" presName="Name0" presStyleCnt="0">
        <dgm:presLayoutVars>
          <dgm:chMax val="7"/>
          <dgm:chPref val="7"/>
          <dgm:dir/>
        </dgm:presLayoutVars>
      </dgm:prSet>
      <dgm:spPr/>
      <dgm:t>
        <a:bodyPr/>
        <a:lstStyle/>
        <a:p>
          <a:endParaRPr lang="ru-RU"/>
        </a:p>
      </dgm:t>
    </dgm:pt>
    <dgm:pt modelId="{20015287-653A-408F-A6E7-109A64B402D1}" type="pres">
      <dgm:prSet presAssocID="{CF0468B3-3F61-4CBA-8B65-2E8765D96BB9}" presName="Name1" presStyleCnt="0"/>
      <dgm:spPr/>
      <dgm:t>
        <a:bodyPr/>
        <a:lstStyle/>
        <a:p>
          <a:endParaRPr lang="ru-RU"/>
        </a:p>
      </dgm:t>
    </dgm:pt>
    <dgm:pt modelId="{98B200C6-B3D6-45E7-B81A-3797FC0959C5}" type="pres">
      <dgm:prSet presAssocID="{CF0468B3-3F61-4CBA-8B65-2E8765D96BB9}" presName="cycle" presStyleCnt="0"/>
      <dgm:spPr/>
      <dgm:t>
        <a:bodyPr/>
        <a:lstStyle/>
        <a:p>
          <a:endParaRPr lang="ru-RU"/>
        </a:p>
      </dgm:t>
    </dgm:pt>
    <dgm:pt modelId="{5FA518FB-1207-4E0F-B721-E4C814EF7A80}" type="pres">
      <dgm:prSet presAssocID="{CF0468B3-3F61-4CBA-8B65-2E8765D96BB9}" presName="srcNode" presStyleLbl="node1" presStyleIdx="0" presStyleCnt="1"/>
      <dgm:spPr/>
      <dgm:t>
        <a:bodyPr/>
        <a:lstStyle/>
        <a:p>
          <a:endParaRPr lang="ru-RU"/>
        </a:p>
      </dgm:t>
    </dgm:pt>
    <dgm:pt modelId="{D7C62061-B5E4-450E-AF49-F89A5D14212A}" type="pres">
      <dgm:prSet presAssocID="{CF0468B3-3F61-4CBA-8B65-2E8765D96BB9}" presName="conn" presStyleLbl="parChTrans1D2" presStyleIdx="0" presStyleCnt="1"/>
      <dgm:spPr/>
      <dgm:t>
        <a:bodyPr/>
        <a:lstStyle/>
        <a:p>
          <a:endParaRPr lang="ru-RU"/>
        </a:p>
      </dgm:t>
    </dgm:pt>
    <dgm:pt modelId="{C1290B71-E7AB-488B-BFA1-A4B9CAE91E49}" type="pres">
      <dgm:prSet presAssocID="{CF0468B3-3F61-4CBA-8B65-2E8765D96BB9}" presName="extraNode" presStyleLbl="node1" presStyleIdx="0" presStyleCnt="1"/>
      <dgm:spPr/>
      <dgm:t>
        <a:bodyPr/>
        <a:lstStyle/>
        <a:p>
          <a:endParaRPr lang="ru-RU"/>
        </a:p>
      </dgm:t>
    </dgm:pt>
    <dgm:pt modelId="{60303569-28D9-4D44-ABBF-03E43B365AA1}" type="pres">
      <dgm:prSet presAssocID="{CF0468B3-3F61-4CBA-8B65-2E8765D96BB9}" presName="dstNode" presStyleLbl="node1" presStyleIdx="0" presStyleCnt="1"/>
      <dgm:spPr/>
      <dgm:t>
        <a:bodyPr/>
        <a:lstStyle/>
        <a:p>
          <a:endParaRPr lang="ru-RU"/>
        </a:p>
      </dgm:t>
    </dgm:pt>
    <dgm:pt modelId="{2A9DDF5F-1D8A-4CE7-9291-ECF7F0D1D516}" type="pres">
      <dgm:prSet presAssocID="{1BDB1A0F-7470-462D-B41A-21C343450A7E}" presName="text_1" presStyleLbl="node1" presStyleIdx="0" presStyleCnt="1" custScaleY="102789">
        <dgm:presLayoutVars>
          <dgm:bulletEnabled val="1"/>
        </dgm:presLayoutVars>
      </dgm:prSet>
      <dgm:spPr/>
      <dgm:t>
        <a:bodyPr/>
        <a:lstStyle/>
        <a:p>
          <a:endParaRPr lang="ru-RU"/>
        </a:p>
      </dgm:t>
    </dgm:pt>
    <dgm:pt modelId="{9D492F75-124C-46F2-B953-81AA805C4062}" type="pres">
      <dgm:prSet presAssocID="{1BDB1A0F-7470-462D-B41A-21C343450A7E}" presName="accent_1" presStyleCnt="0"/>
      <dgm:spPr/>
      <dgm:t>
        <a:bodyPr/>
        <a:lstStyle/>
        <a:p>
          <a:endParaRPr lang="ru-RU"/>
        </a:p>
      </dgm:t>
    </dgm:pt>
    <dgm:pt modelId="{FF874D9C-9220-4E36-BDC5-EEF80295D88F}" type="pres">
      <dgm:prSet presAssocID="{1BDB1A0F-7470-462D-B41A-21C343450A7E}" presName="accentRepeatNode" presStyleLbl="solidFgAcc1" presStyleIdx="0" presStyleCnt="1" custLinFactNeighborX="8999" custLinFactNeighborY="208"/>
      <dgm:spPr>
        <a:blipFill rotWithShape="0">
          <a:blip xmlns:r="http://schemas.openxmlformats.org/officeDocument/2006/relationships" r:embed="rId1"/>
          <a:stretch>
            <a:fillRect/>
          </a:stretch>
        </a:blipFill>
      </dgm:spPr>
      <dgm:t>
        <a:bodyPr/>
        <a:lstStyle/>
        <a:p>
          <a:endParaRPr lang="ru-RU"/>
        </a:p>
      </dgm:t>
    </dgm:pt>
  </dgm:ptLst>
  <dgm:cxnLst>
    <dgm:cxn modelId="{C55C5B11-B497-46C3-BBA6-AD4FCBAC9C92}" srcId="{CF0468B3-3F61-4CBA-8B65-2E8765D96BB9}" destId="{1BDB1A0F-7470-462D-B41A-21C343450A7E}" srcOrd="0" destOrd="0" parTransId="{DE0C418F-8B17-41B8-B3FB-93E498986992}" sibTransId="{095785A4-CE73-40DE-88E8-7F2456992DB8}"/>
    <dgm:cxn modelId="{AA2F7807-2E61-48BC-A70E-DBFE889AD995}" type="presOf" srcId="{CF0468B3-3F61-4CBA-8B65-2E8765D96BB9}" destId="{CFD42058-0159-4612-B17A-05414916982D}" srcOrd="0" destOrd="0" presId="urn:microsoft.com/office/officeart/2008/layout/VerticalCurvedList"/>
    <dgm:cxn modelId="{5D4AB279-9657-4379-919B-7A8277552CD8}" type="presOf" srcId="{1BDB1A0F-7470-462D-B41A-21C343450A7E}" destId="{2A9DDF5F-1D8A-4CE7-9291-ECF7F0D1D516}" srcOrd="0" destOrd="0" presId="urn:microsoft.com/office/officeart/2008/layout/VerticalCurvedList"/>
    <dgm:cxn modelId="{AAD1CB75-9A7E-43C9-96E2-EF83657E4B48}" type="presOf" srcId="{095785A4-CE73-40DE-88E8-7F2456992DB8}" destId="{D7C62061-B5E4-450E-AF49-F89A5D14212A}" srcOrd="0" destOrd="0" presId="urn:microsoft.com/office/officeart/2008/layout/VerticalCurvedList"/>
    <dgm:cxn modelId="{763D2425-0AFD-43CF-BA60-6E1306068B95}" type="presParOf" srcId="{CFD42058-0159-4612-B17A-05414916982D}" destId="{20015287-653A-408F-A6E7-109A64B402D1}" srcOrd="0" destOrd="0" presId="urn:microsoft.com/office/officeart/2008/layout/VerticalCurvedList"/>
    <dgm:cxn modelId="{50DFCB98-CE65-4CF7-814E-B99F57BCA1B2}" type="presParOf" srcId="{20015287-653A-408F-A6E7-109A64B402D1}" destId="{98B200C6-B3D6-45E7-B81A-3797FC0959C5}" srcOrd="0" destOrd="0" presId="urn:microsoft.com/office/officeart/2008/layout/VerticalCurvedList"/>
    <dgm:cxn modelId="{E4A368C7-E968-4DB6-9B44-1405A21A2E8B}" type="presParOf" srcId="{98B200C6-B3D6-45E7-B81A-3797FC0959C5}" destId="{5FA518FB-1207-4E0F-B721-E4C814EF7A80}" srcOrd="0" destOrd="0" presId="urn:microsoft.com/office/officeart/2008/layout/VerticalCurvedList"/>
    <dgm:cxn modelId="{9BA061BA-A078-4783-BE6B-225AA9768811}" type="presParOf" srcId="{98B200C6-B3D6-45E7-B81A-3797FC0959C5}" destId="{D7C62061-B5E4-450E-AF49-F89A5D14212A}" srcOrd="1" destOrd="0" presId="urn:microsoft.com/office/officeart/2008/layout/VerticalCurvedList"/>
    <dgm:cxn modelId="{AFEBCC93-2E9E-4967-81B8-56A58BA1BA90}" type="presParOf" srcId="{98B200C6-B3D6-45E7-B81A-3797FC0959C5}" destId="{C1290B71-E7AB-488B-BFA1-A4B9CAE91E49}" srcOrd="2" destOrd="0" presId="urn:microsoft.com/office/officeart/2008/layout/VerticalCurvedList"/>
    <dgm:cxn modelId="{0EE5F2CC-DC68-471F-93AC-5774D4CE13C6}" type="presParOf" srcId="{98B200C6-B3D6-45E7-B81A-3797FC0959C5}" destId="{60303569-28D9-4D44-ABBF-03E43B365AA1}" srcOrd="3" destOrd="0" presId="urn:microsoft.com/office/officeart/2008/layout/VerticalCurvedList"/>
    <dgm:cxn modelId="{FB8E382B-8E56-459F-9D06-A716FDE7D409}" type="presParOf" srcId="{20015287-653A-408F-A6E7-109A64B402D1}" destId="{2A9DDF5F-1D8A-4CE7-9291-ECF7F0D1D516}" srcOrd="1" destOrd="0" presId="urn:microsoft.com/office/officeart/2008/layout/VerticalCurvedList"/>
    <dgm:cxn modelId="{8271DE38-F11B-4113-B931-54BAB412AA8E}" type="presParOf" srcId="{20015287-653A-408F-A6E7-109A64B402D1}" destId="{9D492F75-124C-46F2-B953-81AA805C4062}" srcOrd="2" destOrd="0" presId="urn:microsoft.com/office/officeart/2008/layout/VerticalCurvedList"/>
    <dgm:cxn modelId="{40EC7C49-C13C-4E59-88D0-15F0A3BBAFFD}" type="presParOf" srcId="{9D492F75-124C-46F2-B953-81AA805C4062}" destId="{FF874D9C-9220-4E36-BDC5-EEF80295D88F}"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CF0468B3-3F61-4CBA-8B65-2E8765D96BB9}" type="doc">
      <dgm:prSet loTypeId="urn:microsoft.com/office/officeart/2008/layout/VerticalCurvedList" loCatId="list" qsTypeId="urn:microsoft.com/office/officeart/2005/8/quickstyle/simple4" qsCatId="simple" csTypeId="urn:microsoft.com/office/officeart/2005/8/colors/accent1_2" csCatId="accent1" phldr="1"/>
      <dgm:spPr/>
      <dgm:t>
        <a:bodyPr/>
        <a:lstStyle/>
        <a:p>
          <a:endParaRPr lang="ru-RU"/>
        </a:p>
      </dgm:t>
    </dgm:pt>
    <dgm:pt modelId="{1BDB1A0F-7470-462D-B41A-21C343450A7E}">
      <dgm:prSet custT="1">
        <dgm:style>
          <a:lnRef idx="0">
            <a:schemeClr val="accent5"/>
          </a:lnRef>
          <a:fillRef idx="3">
            <a:schemeClr val="accent5"/>
          </a:fillRef>
          <a:effectRef idx="3">
            <a:schemeClr val="accent5"/>
          </a:effectRef>
          <a:fontRef idx="minor">
            <a:schemeClr val="lt1"/>
          </a:fontRef>
        </dgm:style>
      </dgm:prSet>
      <dgm:spPr>
        <a:solidFill>
          <a:schemeClr val="accent1">
            <a:lumMod val="75000"/>
          </a:schemeClr>
        </a:solidFill>
      </dgm:spPr>
      <dgm:t>
        <a:bodyPr/>
        <a:lstStyle/>
        <a:p>
          <a:pPr algn="ctr">
            <a:spcAft>
              <a:spcPts val="0"/>
            </a:spcAft>
          </a:pPr>
          <a:r>
            <a:rPr lang="ru-RU" sz="3600" b="1" dirty="0" smtClean="0"/>
            <a:t>ПРИМЕРЫ формулировок задач</a:t>
          </a:r>
          <a:endParaRPr lang="ru-RU" sz="3600" b="1" dirty="0"/>
        </a:p>
      </dgm:t>
    </dgm:pt>
    <dgm:pt modelId="{095785A4-CE73-40DE-88E8-7F2456992DB8}" type="sibTrans" cxnId="{C55C5B11-B497-46C3-BBA6-AD4FCBAC9C92}">
      <dgm:prSet/>
      <dgm:spPr/>
      <dgm:t>
        <a:bodyPr/>
        <a:lstStyle/>
        <a:p>
          <a:endParaRPr lang="ru-RU"/>
        </a:p>
      </dgm:t>
    </dgm:pt>
    <dgm:pt modelId="{DE0C418F-8B17-41B8-B3FB-93E498986992}" type="parTrans" cxnId="{C55C5B11-B497-46C3-BBA6-AD4FCBAC9C92}">
      <dgm:prSet/>
      <dgm:spPr/>
      <dgm:t>
        <a:bodyPr/>
        <a:lstStyle/>
        <a:p>
          <a:endParaRPr lang="ru-RU"/>
        </a:p>
      </dgm:t>
    </dgm:pt>
    <dgm:pt modelId="{CFD42058-0159-4612-B17A-05414916982D}" type="pres">
      <dgm:prSet presAssocID="{CF0468B3-3F61-4CBA-8B65-2E8765D96BB9}" presName="Name0" presStyleCnt="0">
        <dgm:presLayoutVars>
          <dgm:chMax val="7"/>
          <dgm:chPref val="7"/>
          <dgm:dir/>
        </dgm:presLayoutVars>
      </dgm:prSet>
      <dgm:spPr/>
      <dgm:t>
        <a:bodyPr/>
        <a:lstStyle/>
        <a:p>
          <a:endParaRPr lang="ru-RU"/>
        </a:p>
      </dgm:t>
    </dgm:pt>
    <dgm:pt modelId="{20015287-653A-408F-A6E7-109A64B402D1}" type="pres">
      <dgm:prSet presAssocID="{CF0468B3-3F61-4CBA-8B65-2E8765D96BB9}" presName="Name1" presStyleCnt="0"/>
      <dgm:spPr/>
      <dgm:t>
        <a:bodyPr/>
        <a:lstStyle/>
        <a:p>
          <a:endParaRPr lang="ru-RU"/>
        </a:p>
      </dgm:t>
    </dgm:pt>
    <dgm:pt modelId="{98B200C6-B3D6-45E7-B81A-3797FC0959C5}" type="pres">
      <dgm:prSet presAssocID="{CF0468B3-3F61-4CBA-8B65-2E8765D96BB9}" presName="cycle" presStyleCnt="0"/>
      <dgm:spPr/>
      <dgm:t>
        <a:bodyPr/>
        <a:lstStyle/>
        <a:p>
          <a:endParaRPr lang="ru-RU"/>
        </a:p>
      </dgm:t>
    </dgm:pt>
    <dgm:pt modelId="{5FA518FB-1207-4E0F-B721-E4C814EF7A80}" type="pres">
      <dgm:prSet presAssocID="{CF0468B3-3F61-4CBA-8B65-2E8765D96BB9}" presName="srcNode" presStyleLbl="node1" presStyleIdx="0" presStyleCnt="1"/>
      <dgm:spPr/>
      <dgm:t>
        <a:bodyPr/>
        <a:lstStyle/>
        <a:p>
          <a:endParaRPr lang="ru-RU"/>
        </a:p>
      </dgm:t>
    </dgm:pt>
    <dgm:pt modelId="{D7C62061-B5E4-450E-AF49-F89A5D14212A}" type="pres">
      <dgm:prSet presAssocID="{CF0468B3-3F61-4CBA-8B65-2E8765D96BB9}" presName="conn" presStyleLbl="parChTrans1D2" presStyleIdx="0" presStyleCnt="1"/>
      <dgm:spPr/>
      <dgm:t>
        <a:bodyPr/>
        <a:lstStyle/>
        <a:p>
          <a:endParaRPr lang="ru-RU"/>
        </a:p>
      </dgm:t>
    </dgm:pt>
    <dgm:pt modelId="{C1290B71-E7AB-488B-BFA1-A4B9CAE91E49}" type="pres">
      <dgm:prSet presAssocID="{CF0468B3-3F61-4CBA-8B65-2E8765D96BB9}" presName="extraNode" presStyleLbl="node1" presStyleIdx="0" presStyleCnt="1"/>
      <dgm:spPr/>
      <dgm:t>
        <a:bodyPr/>
        <a:lstStyle/>
        <a:p>
          <a:endParaRPr lang="ru-RU"/>
        </a:p>
      </dgm:t>
    </dgm:pt>
    <dgm:pt modelId="{60303569-28D9-4D44-ABBF-03E43B365AA1}" type="pres">
      <dgm:prSet presAssocID="{CF0468B3-3F61-4CBA-8B65-2E8765D96BB9}" presName="dstNode" presStyleLbl="node1" presStyleIdx="0" presStyleCnt="1"/>
      <dgm:spPr/>
      <dgm:t>
        <a:bodyPr/>
        <a:lstStyle/>
        <a:p>
          <a:endParaRPr lang="ru-RU"/>
        </a:p>
      </dgm:t>
    </dgm:pt>
    <dgm:pt modelId="{2A9DDF5F-1D8A-4CE7-9291-ECF7F0D1D516}" type="pres">
      <dgm:prSet presAssocID="{1BDB1A0F-7470-462D-B41A-21C343450A7E}" presName="text_1" presStyleLbl="node1" presStyleIdx="0" presStyleCnt="1" custScaleY="102789">
        <dgm:presLayoutVars>
          <dgm:bulletEnabled val="1"/>
        </dgm:presLayoutVars>
      </dgm:prSet>
      <dgm:spPr/>
      <dgm:t>
        <a:bodyPr/>
        <a:lstStyle/>
        <a:p>
          <a:endParaRPr lang="ru-RU"/>
        </a:p>
      </dgm:t>
    </dgm:pt>
    <dgm:pt modelId="{9D492F75-124C-46F2-B953-81AA805C4062}" type="pres">
      <dgm:prSet presAssocID="{1BDB1A0F-7470-462D-B41A-21C343450A7E}" presName="accent_1" presStyleCnt="0"/>
      <dgm:spPr/>
      <dgm:t>
        <a:bodyPr/>
        <a:lstStyle/>
        <a:p>
          <a:endParaRPr lang="ru-RU"/>
        </a:p>
      </dgm:t>
    </dgm:pt>
    <dgm:pt modelId="{FF874D9C-9220-4E36-BDC5-EEF80295D88F}" type="pres">
      <dgm:prSet presAssocID="{1BDB1A0F-7470-462D-B41A-21C343450A7E}" presName="accentRepeatNode" presStyleLbl="solidFgAcc1" presStyleIdx="0" presStyleCnt="1" custLinFactNeighborX="8999" custLinFactNeighborY="208"/>
      <dgm:spPr>
        <a:blipFill rotWithShape="0">
          <a:blip xmlns:r="http://schemas.openxmlformats.org/officeDocument/2006/relationships" r:embed="rId1"/>
          <a:stretch>
            <a:fillRect/>
          </a:stretch>
        </a:blipFill>
      </dgm:spPr>
      <dgm:t>
        <a:bodyPr/>
        <a:lstStyle/>
        <a:p>
          <a:endParaRPr lang="ru-RU"/>
        </a:p>
      </dgm:t>
    </dgm:pt>
  </dgm:ptLst>
  <dgm:cxnLst>
    <dgm:cxn modelId="{C55C5B11-B497-46C3-BBA6-AD4FCBAC9C92}" srcId="{CF0468B3-3F61-4CBA-8B65-2E8765D96BB9}" destId="{1BDB1A0F-7470-462D-B41A-21C343450A7E}" srcOrd="0" destOrd="0" parTransId="{DE0C418F-8B17-41B8-B3FB-93E498986992}" sibTransId="{095785A4-CE73-40DE-88E8-7F2456992DB8}"/>
    <dgm:cxn modelId="{AA2F7807-2E61-48BC-A70E-DBFE889AD995}" type="presOf" srcId="{CF0468B3-3F61-4CBA-8B65-2E8765D96BB9}" destId="{CFD42058-0159-4612-B17A-05414916982D}" srcOrd="0" destOrd="0" presId="urn:microsoft.com/office/officeart/2008/layout/VerticalCurvedList"/>
    <dgm:cxn modelId="{5D4AB279-9657-4379-919B-7A8277552CD8}" type="presOf" srcId="{1BDB1A0F-7470-462D-B41A-21C343450A7E}" destId="{2A9DDF5F-1D8A-4CE7-9291-ECF7F0D1D516}" srcOrd="0" destOrd="0" presId="urn:microsoft.com/office/officeart/2008/layout/VerticalCurvedList"/>
    <dgm:cxn modelId="{AAD1CB75-9A7E-43C9-96E2-EF83657E4B48}" type="presOf" srcId="{095785A4-CE73-40DE-88E8-7F2456992DB8}" destId="{D7C62061-B5E4-450E-AF49-F89A5D14212A}" srcOrd="0" destOrd="0" presId="urn:microsoft.com/office/officeart/2008/layout/VerticalCurvedList"/>
    <dgm:cxn modelId="{763D2425-0AFD-43CF-BA60-6E1306068B95}" type="presParOf" srcId="{CFD42058-0159-4612-B17A-05414916982D}" destId="{20015287-653A-408F-A6E7-109A64B402D1}" srcOrd="0" destOrd="0" presId="urn:microsoft.com/office/officeart/2008/layout/VerticalCurvedList"/>
    <dgm:cxn modelId="{50DFCB98-CE65-4CF7-814E-B99F57BCA1B2}" type="presParOf" srcId="{20015287-653A-408F-A6E7-109A64B402D1}" destId="{98B200C6-B3D6-45E7-B81A-3797FC0959C5}" srcOrd="0" destOrd="0" presId="urn:microsoft.com/office/officeart/2008/layout/VerticalCurvedList"/>
    <dgm:cxn modelId="{E4A368C7-E968-4DB6-9B44-1405A21A2E8B}" type="presParOf" srcId="{98B200C6-B3D6-45E7-B81A-3797FC0959C5}" destId="{5FA518FB-1207-4E0F-B721-E4C814EF7A80}" srcOrd="0" destOrd="0" presId="urn:microsoft.com/office/officeart/2008/layout/VerticalCurvedList"/>
    <dgm:cxn modelId="{9BA061BA-A078-4783-BE6B-225AA9768811}" type="presParOf" srcId="{98B200C6-B3D6-45E7-B81A-3797FC0959C5}" destId="{D7C62061-B5E4-450E-AF49-F89A5D14212A}" srcOrd="1" destOrd="0" presId="urn:microsoft.com/office/officeart/2008/layout/VerticalCurvedList"/>
    <dgm:cxn modelId="{AFEBCC93-2E9E-4967-81B8-56A58BA1BA90}" type="presParOf" srcId="{98B200C6-B3D6-45E7-B81A-3797FC0959C5}" destId="{C1290B71-E7AB-488B-BFA1-A4B9CAE91E49}" srcOrd="2" destOrd="0" presId="urn:microsoft.com/office/officeart/2008/layout/VerticalCurvedList"/>
    <dgm:cxn modelId="{0EE5F2CC-DC68-471F-93AC-5774D4CE13C6}" type="presParOf" srcId="{98B200C6-B3D6-45E7-B81A-3797FC0959C5}" destId="{60303569-28D9-4D44-ABBF-03E43B365AA1}" srcOrd="3" destOrd="0" presId="urn:microsoft.com/office/officeart/2008/layout/VerticalCurvedList"/>
    <dgm:cxn modelId="{FB8E382B-8E56-459F-9D06-A716FDE7D409}" type="presParOf" srcId="{20015287-653A-408F-A6E7-109A64B402D1}" destId="{2A9DDF5F-1D8A-4CE7-9291-ECF7F0D1D516}" srcOrd="1" destOrd="0" presId="urn:microsoft.com/office/officeart/2008/layout/VerticalCurvedList"/>
    <dgm:cxn modelId="{8271DE38-F11B-4113-B931-54BAB412AA8E}" type="presParOf" srcId="{20015287-653A-408F-A6E7-109A64B402D1}" destId="{9D492F75-124C-46F2-B953-81AA805C4062}" srcOrd="2" destOrd="0" presId="urn:microsoft.com/office/officeart/2008/layout/VerticalCurvedList"/>
    <dgm:cxn modelId="{40EC7C49-C13C-4E59-88D0-15F0A3BBAFFD}" type="presParOf" srcId="{9D492F75-124C-46F2-B953-81AA805C4062}" destId="{FF874D9C-9220-4E36-BDC5-EEF80295D88F}"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7CDE0F2-36BD-463B-8CE2-E1C0696550A9}" type="doc">
      <dgm:prSet loTypeId="urn:microsoft.com/office/officeart/2005/8/layout/hierarchy2" loCatId="hierarchy" qsTypeId="urn:microsoft.com/office/officeart/2005/8/quickstyle/simple1" qsCatId="simple" csTypeId="urn:microsoft.com/office/officeart/2005/8/colors/accent5_2" csCatId="accent5" phldr="1"/>
      <dgm:spPr/>
      <dgm:t>
        <a:bodyPr/>
        <a:lstStyle/>
        <a:p>
          <a:endParaRPr lang="ru-RU"/>
        </a:p>
      </dgm:t>
    </dgm:pt>
    <dgm:pt modelId="{AA6CCE23-D054-4D7C-A73E-024A24F55A31}">
      <dgm:prSet phldrT="[Текст]" custT="1"/>
      <dgm:spPr>
        <a:solidFill>
          <a:schemeClr val="bg2">
            <a:lumMod val="25000"/>
          </a:schemeClr>
        </a:solidFill>
      </dgm:spPr>
      <dgm:t>
        <a:bodyPr/>
        <a:lstStyle/>
        <a:p>
          <a:r>
            <a:rPr lang="ru-RU" sz="2800" b="1" cap="none" spc="0" dirty="0" smtClean="0">
              <a:ln w="0"/>
              <a:effectLst>
                <a:outerShdw blurRad="38100" dist="19050" dir="2700000" algn="tl" rotWithShape="0">
                  <a:schemeClr val="dk1">
                    <a:alpha val="40000"/>
                  </a:schemeClr>
                </a:outerShdw>
              </a:effectLst>
              <a:latin typeface="+mj-lt"/>
              <a:cs typeface="Times New Roman" pitchFamily="18" charset="0"/>
            </a:rPr>
            <a:t>ПРАВИЛА</a:t>
          </a:r>
          <a:endParaRPr lang="ru-RU" sz="2800" b="1" dirty="0">
            <a:latin typeface="+mj-lt"/>
          </a:endParaRPr>
        </a:p>
      </dgm:t>
    </dgm:pt>
    <dgm:pt modelId="{1AE6F1DA-C7FE-45E8-B97E-31445EC64C9A}" type="parTrans" cxnId="{E9E80B38-F474-49DF-9368-49F12CB6FC82}">
      <dgm:prSet/>
      <dgm:spPr/>
      <dgm:t>
        <a:bodyPr/>
        <a:lstStyle/>
        <a:p>
          <a:endParaRPr lang="ru-RU"/>
        </a:p>
      </dgm:t>
    </dgm:pt>
    <dgm:pt modelId="{5FAD8F67-5730-4A57-B5AD-1D78ADAD6D8B}" type="sibTrans" cxnId="{E9E80B38-F474-49DF-9368-49F12CB6FC82}">
      <dgm:prSet/>
      <dgm:spPr/>
      <dgm:t>
        <a:bodyPr/>
        <a:lstStyle/>
        <a:p>
          <a:endParaRPr lang="ru-RU"/>
        </a:p>
      </dgm:t>
    </dgm:pt>
    <dgm:pt modelId="{1C7B48DD-E7BE-45D8-87F1-C3D8036A0CD7}">
      <dgm:prSet phldrT="[Текст]" custT="1"/>
      <dgm:spPr/>
      <dgm:t>
        <a:bodyPr/>
        <a:lstStyle/>
        <a:p>
          <a:r>
            <a:rPr lang="ru-RU" sz="2400" b="0" cap="none" spc="0" smtClean="0">
              <a:ln w="0"/>
              <a:effectLst>
                <a:outerShdw blurRad="38100" dist="19050" dir="2700000" algn="tl" rotWithShape="0">
                  <a:schemeClr val="dk1">
                    <a:alpha val="40000"/>
                  </a:schemeClr>
                </a:outerShdw>
              </a:effectLst>
              <a:latin typeface="+mj-lt"/>
              <a:cs typeface="Times New Roman" pitchFamily="18" charset="0"/>
            </a:rPr>
            <a:t>не является календарным планом</a:t>
          </a:r>
          <a:endParaRPr lang="ru-RU" sz="2400" b="0" cap="none" spc="0" dirty="0">
            <a:ln w="0"/>
            <a:effectLst>
              <a:outerShdw blurRad="38100" dist="19050" dir="2700000" algn="tl" rotWithShape="0">
                <a:schemeClr val="dk1">
                  <a:alpha val="40000"/>
                </a:schemeClr>
              </a:outerShdw>
            </a:effectLst>
            <a:latin typeface="+mj-lt"/>
          </a:endParaRPr>
        </a:p>
      </dgm:t>
    </dgm:pt>
    <dgm:pt modelId="{D9B549AE-2451-4E1D-9B65-505AFFE23530}" type="parTrans" cxnId="{96C73426-DB67-4F56-AAAA-BB8D63915029}">
      <dgm:prSet/>
      <dgm:spPr/>
      <dgm:t>
        <a:bodyPr/>
        <a:lstStyle/>
        <a:p>
          <a:endParaRPr lang="ru-RU"/>
        </a:p>
      </dgm:t>
    </dgm:pt>
    <dgm:pt modelId="{6B49EC80-49EC-4372-84F3-5DA42411F0E2}" type="sibTrans" cxnId="{96C73426-DB67-4F56-AAAA-BB8D63915029}">
      <dgm:prSet/>
      <dgm:spPr/>
      <dgm:t>
        <a:bodyPr/>
        <a:lstStyle/>
        <a:p>
          <a:endParaRPr lang="ru-RU"/>
        </a:p>
      </dgm:t>
    </dgm:pt>
    <dgm:pt modelId="{2FA9EE27-2A28-4A69-9E02-14F562C02A1B}">
      <dgm:prSet custT="1"/>
      <dgm:spPr/>
      <dgm:t>
        <a:bodyPr/>
        <a:lstStyle/>
        <a:p>
          <a:r>
            <a:rPr lang="ru-RU" sz="2200" b="0" cap="none" spc="0" dirty="0" smtClean="0">
              <a:ln w="0"/>
              <a:effectLst>
                <a:outerShdw blurRad="38100" dist="19050" dir="2700000" algn="tl" rotWithShape="0">
                  <a:schemeClr val="dk1">
                    <a:alpha val="40000"/>
                  </a:schemeClr>
                </a:outerShdw>
              </a:effectLst>
            </a:rPr>
            <a:t>содержит перечень разделов и тем, определяет их последовательность, количество часов по каждой теме</a:t>
          </a:r>
        </a:p>
      </dgm:t>
    </dgm:pt>
    <dgm:pt modelId="{C4A811D9-822B-4033-ADB4-E609AF15A7E8}" type="parTrans" cxnId="{AA6A68BB-3526-4814-A9C4-3DB65141FDE7}">
      <dgm:prSet/>
      <dgm:spPr/>
      <dgm:t>
        <a:bodyPr/>
        <a:lstStyle/>
        <a:p>
          <a:endParaRPr lang="ru-RU"/>
        </a:p>
      </dgm:t>
    </dgm:pt>
    <dgm:pt modelId="{00442562-E831-4104-9E49-7413132044B5}" type="sibTrans" cxnId="{AA6A68BB-3526-4814-A9C4-3DB65141FDE7}">
      <dgm:prSet/>
      <dgm:spPr/>
      <dgm:t>
        <a:bodyPr/>
        <a:lstStyle/>
        <a:p>
          <a:endParaRPr lang="ru-RU"/>
        </a:p>
      </dgm:t>
    </dgm:pt>
    <dgm:pt modelId="{B8387458-2E95-4F5E-B887-E55B3214FBCF}">
      <dgm:prSet custT="1"/>
      <dgm:spPr/>
      <dgm:t>
        <a:bodyPr/>
        <a:lstStyle/>
        <a:p>
          <a:r>
            <a:rPr lang="ru-RU" sz="2000" b="0" cap="none" spc="0" dirty="0" smtClean="0">
              <a:ln w="0"/>
              <a:effectLst>
                <a:outerShdw blurRad="38100" dist="19050" dir="2700000" algn="tl" rotWithShape="0">
                  <a:schemeClr val="dk1">
                    <a:alpha val="40000"/>
                  </a:schemeClr>
                </a:outerShdw>
              </a:effectLst>
            </a:rPr>
            <a:t>определяет теоретические,  практические занятия и формы аттестации/контроля</a:t>
          </a:r>
        </a:p>
      </dgm:t>
    </dgm:pt>
    <dgm:pt modelId="{42619142-2AFB-4D8F-9655-61788261D5BF}" type="parTrans" cxnId="{2CF7C08E-7D4A-4E58-BE0B-C17FA64A4EB1}">
      <dgm:prSet/>
      <dgm:spPr/>
      <dgm:t>
        <a:bodyPr/>
        <a:lstStyle/>
        <a:p>
          <a:endParaRPr lang="ru-RU"/>
        </a:p>
      </dgm:t>
    </dgm:pt>
    <dgm:pt modelId="{F97F6468-5D96-420A-BAAD-E997BA9A045F}" type="sibTrans" cxnId="{2CF7C08E-7D4A-4E58-BE0B-C17FA64A4EB1}">
      <dgm:prSet/>
      <dgm:spPr/>
      <dgm:t>
        <a:bodyPr/>
        <a:lstStyle/>
        <a:p>
          <a:endParaRPr lang="ru-RU"/>
        </a:p>
      </dgm:t>
    </dgm:pt>
    <dgm:pt modelId="{25FEEBDE-4D0A-4798-8631-0E9618EA8080}">
      <dgm:prSet custT="1"/>
      <dgm:spPr/>
      <dgm:t>
        <a:bodyPr/>
        <a:lstStyle/>
        <a:p>
          <a:r>
            <a:rPr lang="ru-RU" sz="2800" b="0" cap="none" spc="0" dirty="0" smtClean="0">
              <a:ln w="0"/>
              <a:effectLst>
                <a:outerShdw blurRad="38100" dist="19050" dir="2700000" algn="tl" rotWithShape="0">
                  <a:schemeClr val="dk1">
                    <a:alpha val="40000"/>
                  </a:schemeClr>
                </a:outerShdw>
              </a:effectLst>
            </a:rPr>
            <a:t>оформляется в виде таблицы</a:t>
          </a:r>
        </a:p>
      </dgm:t>
    </dgm:pt>
    <dgm:pt modelId="{FE86B09F-4AB1-4F63-94A5-C1821758E346}" type="parTrans" cxnId="{818E3833-2328-4B93-B5F1-5C997C741887}">
      <dgm:prSet/>
      <dgm:spPr/>
      <dgm:t>
        <a:bodyPr/>
        <a:lstStyle/>
        <a:p>
          <a:endParaRPr lang="ru-RU"/>
        </a:p>
      </dgm:t>
    </dgm:pt>
    <dgm:pt modelId="{D1EA658D-35B4-465E-A84F-2F9ED2FFBF9B}" type="sibTrans" cxnId="{818E3833-2328-4B93-B5F1-5C997C741887}">
      <dgm:prSet/>
      <dgm:spPr/>
      <dgm:t>
        <a:bodyPr/>
        <a:lstStyle/>
        <a:p>
          <a:endParaRPr lang="ru-RU"/>
        </a:p>
      </dgm:t>
    </dgm:pt>
    <dgm:pt modelId="{79E562A5-5041-47F7-A7CC-B201CEA67715}">
      <dgm:prSet custT="1"/>
      <dgm:spPr/>
      <dgm:t>
        <a:bodyPr/>
        <a:lstStyle/>
        <a:p>
          <a:r>
            <a:rPr lang="ru-RU" sz="2400" b="0" cap="none" spc="0" smtClean="0">
              <a:ln w="0"/>
              <a:effectLst>
                <a:outerShdw blurRad="38100" dist="19050" dir="2700000" algn="tl" rotWithShape="0">
                  <a:schemeClr val="dk1">
                    <a:alpha val="40000"/>
                  </a:schemeClr>
                </a:outerShdw>
              </a:effectLst>
            </a:rPr>
            <a:t>составляется на каждый год обучения</a:t>
          </a:r>
          <a:endParaRPr lang="ru-RU" sz="2400" b="0" cap="none" spc="0" dirty="0" smtClean="0">
            <a:ln w="0"/>
            <a:effectLst>
              <a:outerShdw blurRad="38100" dist="19050" dir="2700000" algn="tl" rotWithShape="0">
                <a:schemeClr val="dk1">
                  <a:alpha val="40000"/>
                </a:schemeClr>
              </a:outerShdw>
            </a:effectLst>
          </a:endParaRPr>
        </a:p>
      </dgm:t>
    </dgm:pt>
    <dgm:pt modelId="{B122D433-DD2D-426E-B38C-FA52259C6EAB}" type="parTrans" cxnId="{5982DAD4-D233-4C31-908A-00B9ECC4788C}">
      <dgm:prSet/>
      <dgm:spPr/>
      <dgm:t>
        <a:bodyPr/>
        <a:lstStyle/>
        <a:p>
          <a:endParaRPr lang="ru-RU"/>
        </a:p>
      </dgm:t>
    </dgm:pt>
    <dgm:pt modelId="{3574CD97-C3A2-449B-9512-B880455C31DA}" type="sibTrans" cxnId="{5982DAD4-D233-4C31-908A-00B9ECC4788C}">
      <dgm:prSet/>
      <dgm:spPr/>
      <dgm:t>
        <a:bodyPr/>
        <a:lstStyle/>
        <a:p>
          <a:endParaRPr lang="ru-RU"/>
        </a:p>
      </dgm:t>
    </dgm:pt>
    <dgm:pt modelId="{2256E06C-DDCA-493D-A8A4-DDAA400E1FD1}">
      <dgm:prSet custT="1"/>
      <dgm:spPr/>
      <dgm:t>
        <a:bodyPr/>
        <a:lstStyle/>
        <a:p>
          <a:pPr>
            <a:spcAft>
              <a:spcPts val="0"/>
            </a:spcAft>
          </a:pPr>
          <a:r>
            <a:rPr lang="ru-RU" sz="2400" b="0" cap="none" spc="0" dirty="0" smtClean="0">
              <a:ln w="0"/>
              <a:effectLst>
                <a:outerShdw blurRad="38100" dist="19050" dir="2700000" algn="tl" rotWithShape="0">
                  <a:schemeClr val="dk1">
                    <a:alpha val="40000"/>
                  </a:schemeClr>
                </a:outerShdw>
              </a:effectLst>
            </a:rPr>
            <a:t>количество часов ведется </a:t>
          </a:r>
        </a:p>
        <a:p>
          <a:pPr>
            <a:spcAft>
              <a:spcPts val="0"/>
            </a:spcAft>
          </a:pPr>
          <a:r>
            <a:rPr lang="ru-RU" sz="2400" b="0" cap="none" spc="0" dirty="0" smtClean="0">
              <a:ln w="0"/>
              <a:effectLst>
                <a:outerShdw blurRad="38100" dist="19050" dir="2700000" algn="tl" rotWithShape="0">
                  <a:schemeClr val="dk1">
                    <a:alpha val="40000"/>
                  </a:schemeClr>
                </a:outerShdw>
              </a:effectLst>
            </a:rPr>
            <a:t>из расчета на одну учебную группу</a:t>
          </a:r>
          <a:r>
            <a:rPr lang="ru-RU" sz="1400" b="0" cap="none" spc="0" dirty="0" smtClean="0">
              <a:ln w="0"/>
              <a:effectLst>
                <a:outerShdw blurRad="38100" dist="19050" dir="2700000" algn="tl" rotWithShape="0">
                  <a:schemeClr val="dk1">
                    <a:alpha val="40000"/>
                  </a:schemeClr>
                </a:outerShdw>
              </a:effectLst>
            </a:rPr>
            <a:t> </a:t>
          </a:r>
        </a:p>
      </dgm:t>
    </dgm:pt>
    <dgm:pt modelId="{0D7E2AC1-787B-4438-B484-5CD3F6CAFD40}" type="parTrans" cxnId="{1A0AE97E-DC66-4450-9D08-2B93EC882E80}">
      <dgm:prSet/>
      <dgm:spPr/>
      <dgm:t>
        <a:bodyPr/>
        <a:lstStyle/>
        <a:p>
          <a:endParaRPr lang="ru-RU"/>
        </a:p>
      </dgm:t>
    </dgm:pt>
    <dgm:pt modelId="{B2460C35-DA84-4684-B176-842DC148E091}" type="sibTrans" cxnId="{1A0AE97E-DC66-4450-9D08-2B93EC882E80}">
      <dgm:prSet/>
      <dgm:spPr/>
      <dgm:t>
        <a:bodyPr/>
        <a:lstStyle/>
        <a:p>
          <a:endParaRPr lang="ru-RU"/>
        </a:p>
      </dgm:t>
    </dgm:pt>
    <dgm:pt modelId="{248E602F-1D49-4128-92DF-F7294A85EA02}" type="pres">
      <dgm:prSet presAssocID="{C7CDE0F2-36BD-463B-8CE2-E1C0696550A9}" presName="diagram" presStyleCnt="0">
        <dgm:presLayoutVars>
          <dgm:chPref val="1"/>
          <dgm:dir/>
          <dgm:animOne val="branch"/>
          <dgm:animLvl val="lvl"/>
          <dgm:resizeHandles val="exact"/>
        </dgm:presLayoutVars>
      </dgm:prSet>
      <dgm:spPr/>
      <dgm:t>
        <a:bodyPr/>
        <a:lstStyle/>
        <a:p>
          <a:endParaRPr lang="ru-RU"/>
        </a:p>
      </dgm:t>
    </dgm:pt>
    <dgm:pt modelId="{8633D162-1F6A-4511-AB78-F457A21B3110}" type="pres">
      <dgm:prSet presAssocID="{AA6CCE23-D054-4D7C-A73E-024A24F55A31}" presName="root1" presStyleCnt="0"/>
      <dgm:spPr/>
      <dgm:t>
        <a:bodyPr/>
        <a:lstStyle/>
        <a:p>
          <a:endParaRPr lang="ru-RU"/>
        </a:p>
      </dgm:t>
    </dgm:pt>
    <dgm:pt modelId="{DDEFB6FB-FF87-49C0-A553-85862B2FA5D5}" type="pres">
      <dgm:prSet presAssocID="{AA6CCE23-D054-4D7C-A73E-024A24F55A31}" presName="LevelOneTextNode" presStyleLbl="node0" presStyleIdx="0" presStyleCnt="1" custScaleX="151874" custScaleY="101130" custLinFactNeighborX="-7880" custLinFactNeighborY="1693">
        <dgm:presLayoutVars>
          <dgm:chPref val="3"/>
        </dgm:presLayoutVars>
      </dgm:prSet>
      <dgm:spPr/>
      <dgm:t>
        <a:bodyPr/>
        <a:lstStyle/>
        <a:p>
          <a:endParaRPr lang="ru-RU"/>
        </a:p>
      </dgm:t>
    </dgm:pt>
    <dgm:pt modelId="{2EC724C0-F617-43EE-A1C0-3B0554E6168E}" type="pres">
      <dgm:prSet presAssocID="{AA6CCE23-D054-4D7C-A73E-024A24F55A31}" presName="level2hierChild" presStyleCnt="0"/>
      <dgm:spPr/>
      <dgm:t>
        <a:bodyPr/>
        <a:lstStyle/>
        <a:p>
          <a:endParaRPr lang="ru-RU"/>
        </a:p>
      </dgm:t>
    </dgm:pt>
    <dgm:pt modelId="{D854D164-CE92-4B0A-9A73-E69956F5DD6D}" type="pres">
      <dgm:prSet presAssocID="{D9B549AE-2451-4E1D-9B65-505AFFE23530}" presName="conn2-1" presStyleLbl="parChTrans1D2" presStyleIdx="0" presStyleCnt="6"/>
      <dgm:spPr/>
      <dgm:t>
        <a:bodyPr/>
        <a:lstStyle/>
        <a:p>
          <a:endParaRPr lang="ru-RU"/>
        </a:p>
      </dgm:t>
    </dgm:pt>
    <dgm:pt modelId="{F866517C-5AA7-4D86-BB5B-D177931988A3}" type="pres">
      <dgm:prSet presAssocID="{D9B549AE-2451-4E1D-9B65-505AFFE23530}" presName="connTx" presStyleLbl="parChTrans1D2" presStyleIdx="0" presStyleCnt="6"/>
      <dgm:spPr/>
      <dgm:t>
        <a:bodyPr/>
        <a:lstStyle/>
        <a:p>
          <a:endParaRPr lang="ru-RU"/>
        </a:p>
      </dgm:t>
    </dgm:pt>
    <dgm:pt modelId="{7A5DBD7A-171D-4158-A0D0-E0BAD56F8051}" type="pres">
      <dgm:prSet presAssocID="{1C7B48DD-E7BE-45D8-87F1-C3D8036A0CD7}" presName="root2" presStyleCnt="0"/>
      <dgm:spPr/>
      <dgm:t>
        <a:bodyPr/>
        <a:lstStyle/>
        <a:p>
          <a:endParaRPr lang="ru-RU"/>
        </a:p>
      </dgm:t>
    </dgm:pt>
    <dgm:pt modelId="{97F61B71-3789-45ED-8069-A5BC71F74FFE}" type="pres">
      <dgm:prSet presAssocID="{1C7B48DD-E7BE-45D8-87F1-C3D8036A0CD7}" presName="LevelTwoTextNode" presStyleLbl="node2" presStyleIdx="0" presStyleCnt="6" custScaleX="428815" custScaleY="69509">
        <dgm:presLayoutVars>
          <dgm:chPref val="3"/>
        </dgm:presLayoutVars>
      </dgm:prSet>
      <dgm:spPr/>
      <dgm:t>
        <a:bodyPr/>
        <a:lstStyle/>
        <a:p>
          <a:endParaRPr lang="ru-RU"/>
        </a:p>
      </dgm:t>
    </dgm:pt>
    <dgm:pt modelId="{330D21A9-6250-4915-8CA5-2914ECA0FC1B}" type="pres">
      <dgm:prSet presAssocID="{1C7B48DD-E7BE-45D8-87F1-C3D8036A0CD7}" presName="level3hierChild" presStyleCnt="0"/>
      <dgm:spPr/>
      <dgm:t>
        <a:bodyPr/>
        <a:lstStyle/>
        <a:p>
          <a:endParaRPr lang="ru-RU"/>
        </a:p>
      </dgm:t>
    </dgm:pt>
    <dgm:pt modelId="{33791194-C20A-4A44-B6A6-CA7DC734FC71}" type="pres">
      <dgm:prSet presAssocID="{42619142-2AFB-4D8F-9655-61788261D5BF}" presName="conn2-1" presStyleLbl="parChTrans1D2" presStyleIdx="1" presStyleCnt="6"/>
      <dgm:spPr/>
      <dgm:t>
        <a:bodyPr/>
        <a:lstStyle/>
        <a:p>
          <a:endParaRPr lang="ru-RU"/>
        </a:p>
      </dgm:t>
    </dgm:pt>
    <dgm:pt modelId="{875E6467-2538-4473-A1DC-1FAFC63602DD}" type="pres">
      <dgm:prSet presAssocID="{42619142-2AFB-4D8F-9655-61788261D5BF}" presName="connTx" presStyleLbl="parChTrans1D2" presStyleIdx="1" presStyleCnt="6"/>
      <dgm:spPr/>
      <dgm:t>
        <a:bodyPr/>
        <a:lstStyle/>
        <a:p>
          <a:endParaRPr lang="ru-RU"/>
        </a:p>
      </dgm:t>
    </dgm:pt>
    <dgm:pt modelId="{43EE1B3D-5098-40E9-BB43-1E6EAEE5B62A}" type="pres">
      <dgm:prSet presAssocID="{B8387458-2E95-4F5E-B887-E55B3214FBCF}" presName="root2" presStyleCnt="0"/>
      <dgm:spPr/>
      <dgm:t>
        <a:bodyPr/>
        <a:lstStyle/>
        <a:p>
          <a:endParaRPr lang="ru-RU"/>
        </a:p>
      </dgm:t>
    </dgm:pt>
    <dgm:pt modelId="{AE95EB23-FAFB-4EA5-A6AD-84773DAE1009}" type="pres">
      <dgm:prSet presAssocID="{B8387458-2E95-4F5E-B887-E55B3214FBCF}" presName="LevelTwoTextNode" presStyleLbl="node2" presStyleIdx="1" presStyleCnt="6" custScaleX="451357" custScaleY="70292">
        <dgm:presLayoutVars>
          <dgm:chPref val="3"/>
        </dgm:presLayoutVars>
      </dgm:prSet>
      <dgm:spPr/>
      <dgm:t>
        <a:bodyPr/>
        <a:lstStyle/>
        <a:p>
          <a:endParaRPr lang="ru-RU"/>
        </a:p>
      </dgm:t>
    </dgm:pt>
    <dgm:pt modelId="{CB8199B4-D08A-4D85-994A-A69467B75C22}" type="pres">
      <dgm:prSet presAssocID="{B8387458-2E95-4F5E-B887-E55B3214FBCF}" presName="level3hierChild" presStyleCnt="0"/>
      <dgm:spPr/>
      <dgm:t>
        <a:bodyPr/>
        <a:lstStyle/>
        <a:p>
          <a:endParaRPr lang="ru-RU"/>
        </a:p>
      </dgm:t>
    </dgm:pt>
    <dgm:pt modelId="{81544915-3C73-4F7F-A145-E652AEBAA17A}" type="pres">
      <dgm:prSet presAssocID="{C4A811D9-822B-4033-ADB4-E609AF15A7E8}" presName="conn2-1" presStyleLbl="parChTrans1D2" presStyleIdx="2" presStyleCnt="6"/>
      <dgm:spPr/>
      <dgm:t>
        <a:bodyPr/>
        <a:lstStyle/>
        <a:p>
          <a:endParaRPr lang="ru-RU"/>
        </a:p>
      </dgm:t>
    </dgm:pt>
    <dgm:pt modelId="{8EC95217-0721-4E24-A690-6EED12AE1371}" type="pres">
      <dgm:prSet presAssocID="{C4A811D9-822B-4033-ADB4-E609AF15A7E8}" presName="connTx" presStyleLbl="parChTrans1D2" presStyleIdx="2" presStyleCnt="6"/>
      <dgm:spPr/>
      <dgm:t>
        <a:bodyPr/>
        <a:lstStyle/>
        <a:p>
          <a:endParaRPr lang="ru-RU"/>
        </a:p>
      </dgm:t>
    </dgm:pt>
    <dgm:pt modelId="{EDDCDCE5-8EB2-4F3A-86A6-A7DCC771EC35}" type="pres">
      <dgm:prSet presAssocID="{2FA9EE27-2A28-4A69-9E02-14F562C02A1B}" presName="root2" presStyleCnt="0"/>
      <dgm:spPr/>
      <dgm:t>
        <a:bodyPr/>
        <a:lstStyle/>
        <a:p>
          <a:endParaRPr lang="ru-RU"/>
        </a:p>
      </dgm:t>
    </dgm:pt>
    <dgm:pt modelId="{080A3F8B-0F12-4E5A-B6AB-601669D9255A}" type="pres">
      <dgm:prSet presAssocID="{2FA9EE27-2A28-4A69-9E02-14F562C02A1B}" presName="LevelTwoTextNode" presStyleLbl="node2" presStyleIdx="2" presStyleCnt="6" custScaleX="462666">
        <dgm:presLayoutVars>
          <dgm:chPref val="3"/>
        </dgm:presLayoutVars>
      </dgm:prSet>
      <dgm:spPr/>
      <dgm:t>
        <a:bodyPr/>
        <a:lstStyle/>
        <a:p>
          <a:endParaRPr lang="ru-RU"/>
        </a:p>
      </dgm:t>
    </dgm:pt>
    <dgm:pt modelId="{AA7D3B81-1B48-4FEC-B5A9-0CED270BFC3A}" type="pres">
      <dgm:prSet presAssocID="{2FA9EE27-2A28-4A69-9E02-14F562C02A1B}" presName="level3hierChild" presStyleCnt="0"/>
      <dgm:spPr/>
      <dgm:t>
        <a:bodyPr/>
        <a:lstStyle/>
        <a:p>
          <a:endParaRPr lang="ru-RU"/>
        </a:p>
      </dgm:t>
    </dgm:pt>
    <dgm:pt modelId="{FE58F753-6204-4257-A3EA-F64CFFE535A5}" type="pres">
      <dgm:prSet presAssocID="{B122D433-DD2D-426E-B38C-FA52259C6EAB}" presName="conn2-1" presStyleLbl="parChTrans1D2" presStyleIdx="3" presStyleCnt="6"/>
      <dgm:spPr/>
      <dgm:t>
        <a:bodyPr/>
        <a:lstStyle/>
        <a:p>
          <a:endParaRPr lang="ru-RU"/>
        </a:p>
      </dgm:t>
    </dgm:pt>
    <dgm:pt modelId="{7E278239-1EB2-4EC6-8EDD-599A1D7C68B3}" type="pres">
      <dgm:prSet presAssocID="{B122D433-DD2D-426E-B38C-FA52259C6EAB}" presName="connTx" presStyleLbl="parChTrans1D2" presStyleIdx="3" presStyleCnt="6"/>
      <dgm:spPr/>
      <dgm:t>
        <a:bodyPr/>
        <a:lstStyle/>
        <a:p>
          <a:endParaRPr lang="ru-RU"/>
        </a:p>
      </dgm:t>
    </dgm:pt>
    <dgm:pt modelId="{D083C65C-6DED-4D6C-B74E-41EBDAD345CF}" type="pres">
      <dgm:prSet presAssocID="{79E562A5-5041-47F7-A7CC-B201CEA67715}" presName="root2" presStyleCnt="0"/>
      <dgm:spPr/>
      <dgm:t>
        <a:bodyPr/>
        <a:lstStyle/>
        <a:p>
          <a:endParaRPr lang="ru-RU"/>
        </a:p>
      </dgm:t>
    </dgm:pt>
    <dgm:pt modelId="{AD2C1CD3-98B5-4418-B713-625EE4645632}" type="pres">
      <dgm:prSet presAssocID="{79E562A5-5041-47F7-A7CC-B201CEA67715}" presName="LevelTwoTextNode" presStyleLbl="node2" presStyleIdx="3" presStyleCnt="6" custScaleX="428100" custScaleY="58301">
        <dgm:presLayoutVars>
          <dgm:chPref val="3"/>
        </dgm:presLayoutVars>
      </dgm:prSet>
      <dgm:spPr/>
      <dgm:t>
        <a:bodyPr/>
        <a:lstStyle/>
        <a:p>
          <a:endParaRPr lang="ru-RU"/>
        </a:p>
      </dgm:t>
    </dgm:pt>
    <dgm:pt modelId="{00E07A35-B79A-4D9B-A9AD-A57BAE8D3458}" type="pres">
      <dgm:prSet presAssocID="{79E562A5-5041-47F7-A7CC-B201CEA67715}" presName="level3hierChild" presStyleCnt="0"/>
      <dgm:spPr/>
      <dgm:t>
        <a:bodyPr/>
        <a:lstStyle/>
        <a:p>
          <a:endParaRPr lang="ru-RU"/>
        </a:p>
      </dgm:t>
    </dgm:pt>
    <dgm:pt modelId="{1A52B98C-89C4-4410-92CA-0C68E709BF44}" type="pres">
      <dgm:prSet presAssocID="{FE86B09F-4AB1-4F63-94A5-C1821758E346}" presName="conn2-1" presStyleLbl="parChTrans1D2" presStyleIdx="4" presStyleCnt="6"/>
      <dgm:spPr/>
      <dgm:t>
        <a:bodyPr/>
        <a:lstStyle/>
        <a:p>
          <a:endParaRPr lang="ru-RU"/>
        </a:p>
      </dgm:t>
    </dgm:pt>
    <dgm:pt modelId="{3BD63E9D-2946-49C3-B65C-BFC25F4CF317}" type="pres">
      <dgm:prSet presAssocID="{FE86B09F-4AB1-4F63-94A5-C1821758E346}" presName="connTx" presStyleLbl="parChTrans1D2" presStyleIdx="4" presStyleCnt="6"/>
      <dgm:spPr/>
      <dgm:t>
        <a:bodyPr/>
        <a:lstStyle/>
        <a:p>
          <a:endParaRPr lang="ru-RU"/>
        </a:p>
      </dgm:t>
    </dgm:pt>
    <dgm:pt modelId="{7FBE4CE1-F1BB-4989-80F6-9EA3B183B600}" type="pres">
      <dgm:prSet presAssocID="{25FEEBDE-4D0A-4798-8631-0E9618EA8080}" presName="root2" presStyleCnt="0"/>
      <dgm:spPr/>
      <dgm:t>
        <a:bodyPr/>
        <a:lstStyle/>
        <a:p>
          <a:endParaRPr lang="ru-RU"/>
        </a:p>
      </dgm:t>
    </dgm:pt>
    <dgm:pt modelId="{B97F7133-6942-4E94-9512-42FC532E3692}" type="pres">
      <dgm:prSet presAssocID="{25FEEBDE-4D0A-4798-8631-0E9618EA8080}" presName="LevelTwoTextNode" presStyleLbl="node2" presStyleIdx="4" presStyleCnt="6" custScaleX="434746" custScaleY="67170">
        <dgm:presLayoutVars>
          <dgm:chPref val="3"/>
        </dgm:presLayoutVars>
      </dgm:prSet>
      <dgm:spPr/>
      <dgm:t>
        <a:bodyPr/>
        <a:lstStyle/>
        <a:p>
          <a:endParaRPr lang="ru-RU"/>
        </a:p>
      </dgm:t>
    </dgm:pt>
    <dgm:pt modelId="{D89D1EEE-E6B4-4DBF-B3B5-54940F374BDF}" type="pres">
      <dgm:prSet presAssocID="{25FEEBDE-4D0A-4798-8631-0E9618EA8080}" presName="level3hierChild" presStyleCnt="0"/>
      <dgm:spPr/>
      <dgm:t>
        <a:bodyPr/>
        <a:lstStyle/>
        <a:p>
          <a:endParaRPr lang="ru-RU"/>
        </a:p>
      </dgm:t>
    </dgm:pt>
    <dgm:pt modelId="{4652FF90-5B9E-4FFE-AB7B-04BD188254D3}" type="pres">
      <dgm:prSet presAssocID="{0D7E2AC1-787B-4438-B484-5CD3F6CAFD40}" presName="conn2-1" presStyleLbl="parChTrans1D2" presStyleIdx="5" presStyleCnt="6"/>
      <dgm:spPr/>
      <dgm:t>
        <a:bodyPr/>
        <a:lstStyle/>
        <a:p>
          <a:endParaRPr lang="ru-RU"/>
        </a:p>
      </dgm:t>
    </dgm:pt>
    <dgm:pt modelId="{A570F48F-22C7-46FE-B6D8-E3C74DD4F0BB}" type="pres">
      <dgm:prSet presAssocID="{0D7E2AC1-787B-4438-B484-5CD3F6CAFD40}" presName="connTx" presStyleLbl="parChTrans1D2" presStyleIdx="5" presStyleCnt="6"/>
      <dgm:spPr/>
      <dgm:t>
        <a:bodyPr/>
        <a:lstStyle/>
        <a:p>
          <a:endParaRPr lang="ru-RU"/>
        </a:p>
      </dgm:t>
    </dgm:pt>
    <dgm:pt modelId="{E838E38E-BBD3-4F1A-96D5-4CD91D9A38C1}" type="pres">
      <dgm:prSet presAssocID="{2256E06C-DDCA-493D-A8A4-DDAA400E1FD1}" presName="root2" presStyleCnt="0"/>
      <dgm:spPr/>
    </dgm:pt>
    <dgm:pt modelId="{9847F2FD-8DC4-40CF-A147-3ABF0BB8BA06}" type="pres">
      <dgm:prSet presAssocID="{2256E06C-DDCA-493D-A8A4-DDAA400E1FD1}" presName="LevelTwoTextNode" presStyleLbl="node2" presStyleIdx="5" presStyleCnt="6" custScaleX="481440">
        <dgm:presLayoutVars>
          <dgm:chPref val="3"/>
        </dgm:presLayoutVars>
      </dgm:prSet>
      <dgm:spPr/>
      <dgm:t>
        <a:bodyPr/>
        <a:lstStyle/>
        <a:p>
          <a:endParaRPr lang="ru-RU"/>
        </a:p>
      </dgm:t>
    </dgm:pt>
    <dgm:pt modelId="{4598CDB0-22D4-43E9-97B6-8B6D8CC62AEA}" type="pres">
      <dgm:prSet presAssocID="{2256E06C-DDCA-493D-A8A4-DDAA400E1FD1}" presName="level3hierChild" presStyleCnt="0"/>
      <dgm:spPr/>
    </dgm:pt>
  </dgm:ptLst>
  <dgm:cxnLst>
    <dgm:cxn modelId="{818E3833-2328-4B93-B5F1-5C997C741887}" srcId="{AA6CCE23-D054-4D7C-A73E-024A24F55A31}" destId="{25FEEBDE-4D0A-4798-8631-0E9618EA8080}" srcOrd="4" destOrd="0" parTransId="{FE86B09F-4AB1-4F63-94A5-C1821758E346}" sibTransId="{D1EA658D-35B4-465E-A84F-2F9ED2FFBF9B}"/>
    <dgm:cxn modelId="{A6A3A8CC-00B3-481B-89AB-445596F01702}" type="presOf" srcId="{FE86B09F-4AB1-4F63-94A5-C1821758E346}" destId="{3BD63E9D-2946-49C3-B65C-BFC25F4CF317}" srcOrd="1" destOrd="0" presId="urn:microsoft.com/office/officeart/2005/8/layout/hierarchy2"/>
    <dgm:cxn modelId="{EF0BACE9-170B-4C87-AF67-7FB758063F4B}" type="presOf" srcId="{25FEEBDE-4D0A-4798-8631-0E9618EA8080}" destId="{B97F7133-6942-4E94-9512-42FC532E3692}" srcOrd="0" destOrd="0" presId="urn:microsoft.com/office/officeart/2005/8/layout/hierarchy2"/>
    <dgm:cxn modelId="{5982DAD4-D233-4C31-908A-00B9ECC4788C}" srcId="{AA6CCE23-D054-4D7C-A73E-024A24F55A31}" destId="{79E562A5-5041-47F7-A7CC-B201CEA67715}" srcOrd="3" destOrd="0" parTransId="{B122D433-DD2D-426E-B38C-FA52259C6EAB}" sibTransId="{3574CD97-C3A2-449B-9512-B880455C31DA}"/>
    <dgm:cxn modelId="{BBD5ACF0-0F33-469A-8AB5-048990A7BBDB}" type="presOf" srcId="{79E562A5-5041-47F7-A7CC-B201CEA67715}" destId="{AD2C1CD3-98B5-4418-B713-625EE4645632}" srcOrd="0" destOrd="0" presId="urn:microsoft.com/office/officeart/2005/8/layout/hierarchy2"/>
    <dgm:cxn modelId="{61D4CCB8-84AC-4F4E-A0AC-45512DC0565D}" type="presOf" srcId="{2256E06C-DDCA-493D-A8A4-DDAA400E1FD1}" destId="{9847F2FD-8DC4-40CF-A147-3ABF0BB8BA06}" srcOrd="0" destOrd="0" presId="urn:microsoft.com/office/officeart/2005/8/layout/hierarchy2"/>
    <dgm:cxn modelId="{3E512D05-6782-412B-8E1A-B84B5AD26BA9}" type="presOf" srcId="{D9B549AE-2451-4E1D-9B65-505AFFE23530}" destId="{D854D164-CE92-4B0A-9A73-E69956F5DD6D}" srcOrd="0" destOrd="0" presId="urn:microsoft.com/office/officeart/2005/8/layout/hierarchy2"/>
    <dgm:cxn modelId="{2288A1F4-7EC2-4317-9FB8-89F34B12ECBF}" type="presOf" srcId="{42619142-2AFB-4D8F-9655-61788261D5BF}" destId="{33791194-C20A-4A44-B6A6-CA7DC734FC71}" srcOrd="0" destOrd="0" presId="urn:microsoft.com/office/officeart/2005/8/layout/hierarchy2"/>
    <dgm:cxn modelId="{1B733D2C-E748-4DE7-8310-D82A6925A281}" type="presOf" srcId="{AA6CCE23-D054-4D7C-A73E-024A24F55A31}" destId="{DDEFB6FB-FF87-49C0-A553-85862B2FA5D5}" srcOrd="0" destOrd="0" presId="urn:microsoft.com/office/officeart/2005/8/layout/hierarchy2"/>
    <dgm:cxn modelId="{F764F8EC-31FA-4307-8BAF-82328E2D4487}" type="presOf" srcId="{0D7E2AC1-787B-4438-B484-5CD3F6CAFD40}" destId="{4652FF90-5B9E-4FFE-AB7B-04BD188254D3}" srcOrd="0" destOrd="0" presId="urn:microsoft.com/office/officeart/2005/8/layout/hierarchy2"/>
    <dgm:cxn modelId="{1A0AE97E-DC66-4450-9D08-2B93EC882E80}" srcId="{AA6CCE23-D054-4D7C-A73E-024A24F55A31}" destId="{2256E06C-DDCA-493D-A8A4-DDAA400E1FD1}" srcOrd="5" destOrd="0" parTransId="{0D7E2AC1-787B-4438-B484-5CD3F6CAFD40}" sibTransId="{B2460C35-DA84-4684-B176-842DC148E091}"/>
    <dgm:cxn modelId="{386F37C8-DC3C-4EDE-8E9F-796EECA0583B}" type="presOf" srcId="{D9B549AE-2451-4E1D-9B65-505AFFE23530}" destId="{F866517C-5AA7-4D86-BB5B-D177931988A3}" srcOrd="1" destOrd="0" presId="urn:microsoft.com/office/officeart/2005/8/layout/hierarchy2"/>
    <dgm:cxn modelId="{E9E80B38-F474-49DF-9368-49F12CB6FC82}" srcId="{C7CDE0F2-36BD-463B-8CE2-E1C0696550A9}" destId="{AA6CCE23-D054-4D7C-A73E-024A24F55A31}" srcOrd="0" destOrd="0" parTransId="{1AE6F1DA-C7FE-45E8-B97E-31445EC64C9A}" sibTransId="{5FAD8F67-5730-4A57-B5AD-1D78ADAD6D8B}"/>
    <dgm:cxn modelId="{2FCF21F6-303E-443F-A496-E745282C19FC}" type="presOf" srcId="{1C7B48DD-E7BE-45D8-87F1-C3D8036A0CD7}" destId="{97F61B71-3789-45ED-8069-A5BC71F74FFE}" srcOrd="0" destOrd="0" presId="urn:microsoft.com/office/officeart/2005/8/layout/hierarchy2"/>
    <dgm:cxn modelId="{0E35A6A9-BB7D-4AAA-8E81-514E80E474AF}" type="presOf" srcId="{B122D433-DD2D-426E-B38C-FA52259C6EAB}" destId="{FE58F753-6204-4257-A3EA-F64CFFE535A5}" srcOrd="0" destOrd="0" presId="urn:microsoft.com/office/officeart/2005/8/layout/hierarchy2"/>
    <dgm:cxn modelId="{2CF7C08E-7D4A-4E58-BE0B-C17FA64A4EB1}" srcId="{AA6CCE23-D054-4D7C-A73E-024A24F55A31}" destId="{B8387458-2E95-4F5E-B887-E55B3214FBCF}" srcOrd="1" destOrd="0" parTransId="{42619142-2AFB-4D8F-9655-61788261D5BF}" sibTransId="{F97F6468-5D96-420A-BAAD-E997BA9A045F}"/>
    <dgm:cxn modelId="{48B31380-FBB8-434F-BF3C-7CDF0A5334CD}" type="presOf" srcId="{B8387458-2E95-4F5E-B887-E55B3214FBCF}" destId="{AE95EB23-FAFB-4EA5-A6AD-84773DAE1009}" srcOrd="0" destOrd="0" presId="urn:microsoft.com/office/officeart/2005/8/layout/hierarchy2"/>
    <dgm:cxn modelId="{8719AD30-CFB8-4E62-B766-BD88897DD0A8}" type="presOf" srcId="{C4A811D9-822B-4033-ADB4-E609AF15A7E8}" destId="{8EC95217-0721-4E24-A690-6EED12AE1371}" srcOrd="1" destOrd="0" presId="urn:microsoft.com/office/officeart/2005/8/layout/hierarchy2"/>
    <dgm:cxn modelId="{D241877C-CE02-44AE-8B89-320FC63F02DC}" type="presOf" srcId="{FE86B09F-4AB1-4F63-94A5-C1821758E346}" destId="{1A52B98C-89C4-4410-92CA-0C68E709BF44}" srcOrd="0" destOrd="0" presId="urn:microsoft.com/office/officeart/2005/8/layout/hierarchy2"/>
    <dgm:cxn modelId="{13CC1BF0-FBB7-4873-8E63-186B4CC62A67}" type="presOf" srcId="{0D7E2AC1-787B-4438-B484-5CD3F6CAFD40}" destId="{A570F48F-22C7-46FE-B6D8-E3C74DD4F0BB}" srcOrd="1" destOrd="0" presId="urn:microsoft.com/office/officeart/2005/8/layout/hierarchy2"/>
    <dgm:cxn modelId="{69D1FBEB-A06D-472D-92A7-573F89B35BBD}" type="presOf" srcId="{B122D433-DD2D-426E-B38C-FA52259C6EAB}" destId="{7E278239-1EB2-4EC6-8EDD-599A1D7C68B3}" srcOrd="1" destOrd="0" presId="urn:microsoft.com/office/officeart/2005/8/layout/hierarchy2"/>
    <dgm:cxn modelId="{0ADA6446-A193-4565-BB60-62CBE58D8FFB}" type="presOf" srcId="{2FA9EE27-2A28-4A69-9E02-14F562C02A1B}" destId="{080A3F8B-0F12-4E5A-B6AB-601669D9255A}" srcOrd="0" destOrd="0" presId="urn:microsoft.com/office/officeart/2005/8/layout/hierarchy2"/>
    <dgm:cxn modelId="{1894CC6D-2517-4E47-9CCF-934BA0746725}" type="presOf" srcId="{42619142-2AFB-4D8F-9655-61788261D5BF}" destId="{875E6467-2538-4473-A1DC-1FAFC63602DD}" srcOrd="1" destOrd="0" presId="urn:microsoft.com/office/officeart/2005/8/layout/hierarchy2"/>
    <dgm:cxn modelId="{EF0975B0-B21F-45E1-B6C2-7BA967F253EF}" type="presOf" srcId="{C4A811D9-822B-4033-ADB4-E609AF15A7E8}" destId="{81544915-3C73-4F7F-A145-E652AEBAA17A}" srcOrd="0" destOrd="0" presId="urn:microsoft.com/office/officeart/2005/8/layout/hierarchy2"/>
    <dgm:cxn modelId="{96C73426-DB67-4F56-AAAA-BB8D63915029}" srcId="{AA6CCE23-D054-4D7C-A73E-024A24F55A31}" destId="{1C7B48DD-E7BE-45D8-87F1-C3D8036A0CD7}" srcOrd="0" destOrd="0" parTransId="{D9B549AE-2451-4E1D-9B65-505AFFE23530}" sibTransId="{6B49EC80-49EC-4372-84F3-5DA42411F0E2}"/>
    <dgm:cxn modelId="{AA6A68BB-3526-4814-A9C4-3DB65141FDE7}" srcId="{AA6CCE23-D054-4D7C-A73E-024A24F55A31}" destId="{2FA9EE27-2A28-4A69-9E02-14F562C02A1B}" srcOrd="2" destOrd="0" parTransId="{C4A811D9-822B-4033-ADB4-E609AF15A7E8}" sibTransId="{00442562-E831-4104-9E49-7413132044B5}"/>
    <dgm:cxn modelId="{216A1084-27C9-4430-9FB4-8545A7DB0665}" type="presOf" srcId="{C7CDE0F2-36BD-463B-8CE2-E1C0696550A9}" destId="{248E602F-1D49-4128-92DF-F7294A85EA02}" srcOrd="0" destOrd="0" presId="urn:microsoft.com/office/officeart/2005/8/layout/hierarchy2"/>
    <dgm:cxn modelId="{D5629BDD-6100-4F3A-9DC2-602437A61E30}" type="presParOf" srcId="{248E602F-1D49-4128-92DF-F7294A85EA02}" destId="{8633D162-1F6A-4511-AB78-F457A21B3110}" srcOrd="0" destOrd="0" presId="urn:microsoft.com/office/officeart/2005/8/layout/hierarchy2"/>
    <dgm:cxn modelId="{BFE2660D-AAF2-4214-830D-A18B103A0C15}" type="presParOf" srcId="{8633D162-1F6A-4511-AB78-F457A21B3110}" destId="{DDEFB6FB-FF87-49C0-A553-85862B2FA5D5}" srcOrd="0" destOrd="0" presId="urn:microsoft.com/office/officeart/2005/8/layout/hierarchy2"/>
    <dgm:cxn modelId="{A8BFF68F-2588-4032-AEBB-3DC5D0D271EC}" type="presParOf" srcId="{8633D162-1F6A-4511-AB78-F457A21B3110}" destId="{2EC724C0-F617-43EE-A1C0-3B0554E6168E}" srcOrd="1" destOrd="0" presId="urn:microsoft.com/office/officeart/2005/8/layout/hierarchy2"/>
    <dgm:cxn modelId="{919AE4B4-672B-48BF-8F6F-C9E99284E038}" type="presParOf" srcId="{2EC724C0-F617-43EE-A1C0-3B0554E6168E}" destId="{D854D164-CE92-4B0A-9A73-E69956F5DD6D}" srcOrd="0" destOrd="0" presId="urn:microsoft.com/office/officeart/2005/8/layout/hierarchy2"/>
    <dgm:cxn modelId="{95B630C3-4061-4F24-8741-ED2D37F8D33B}" type="presParOf" srcId="{D854D164-CE92-4B0A-9A73-E69956F5DD6D}" destId="{F866517C-5AA7-4D86-BB5B-D177931988A3}" srcOrd="0" destOrd="0" presId="urn:microsoft.com/office/officeart/2005/8/layout/hierarchy2"/>
    <dgm:cxn modelId="{6DC4AEE8-EC95-42EB-811F-D8F2892F6E5A}" type="presParOf" srcId="{2EC724C0-F617-43EE-A1C0-3B0554E6168E}" destId="{7A5DBD7A-171D-4158-A0D0-E0BAD56F8051}" srcOrd="1" destOrd="0" presId="urn:microsoft.com/office/officeart/2005/8/layout/hierarchy2"/>
    <dgm:cxn modelId="{B30357F9-DEFA-4FEA-B414-E19A2F95F9A3}" type="presParOf" srcId="{7A5DBD7A-171D-4158-A0D0-E0BAD56F8051}" destId="{97F61B71-3789-45ED-8069-A5BC71F74FFE}" srcOrd="0" destOrd="0" presId="urn:microsoft.com/office/officeart/2005/8/layout/hierarchy2"/>
    <dgm:cxn modelId="{18C1C8C6-460C-43F4-898B-B428AF70AD6F}" type="presParOf" srcId="{7A5DBD7A-171D-4158-A0D0-E0BAD56F8051}" destId="{330D21A9-6250-4915-8CA5-2914ECA0FC1B}" srcOrd="1" destOrd="0" presId="urn:microsoft.com/office/officeart/2005/8/layout/hierarchy2"/>
    <dgm:cxn modelId="{A87A660F-66E1-4080-9443-6CB378CA7F3B}" type="presParOf" srcId="{2EC724C0-F617-43EE-A1C0-3B0554E6168E}" destId="{33791194-C20A-4A44-B6A6-CA7DC734FC71}" srcOrd="2" destOrd="0" presId="urn:microsoft.com/office/officeart/2005/8/layout/hierarchy2"/>
    <dgm:cxn modelId="{226DD1B4-D222-4D81-8F71-C17781A027EB}" type="presParOf" srcId="{33791194-C20A-4A44-B6A6-CA7DC734FC71}" destId="{875E6467-2538-4473-A1DC-1FAFC63602DD}" srcOrd="0" destOrd="0" presId="urn:microsoft.com/office/officeart/2005/8/layout/hierarchy2"/>
    <dgm:cxn modelId="{3DEF09D1-B8E5-4E8A-B597-543A870ED367}" type="presParOf" srcId="{2EC724C0-F617-43EE-A1C0-3B0554E6168E}" destId="{43EE1B3D-5098-40E9-BB43-1E6EAEE5B62A}" srcOrd="3" destOrd="0" presId="urn:microsoft.com/office/officeart/2005/8/layout/hierarchy2"/>
    <dgm:cxn modelId="{6AEE7D05-7038-4292-921D-A8832A572DE5}" type="presParOf" srcId="{43EE1B3D-5098-40E9-BB43-1E6EAEE5B62A}" destId="{AE95EB23-FAFB-4EA5-A6AD-84773DAE1009}" srcOrd="0" destOrd="0" presId="urn:microsoft.com/office/officeart/2005/8/layout/hierarchy2"/>
    <dgm:cxn modelId="{91F23CA2-56B8-4878-85D0-A1B2A27E71A1}" type="presParOf" srcId="{43EE1B3D-5098-40E9-BB43-1E6EAEE5B62A}" destId="{CB8199B4-D08A-4D85-994A-A69467B75C22}" srcOrd="1" destOrd="0" presId="urn:microsoft.com/office/officeart/2005/8/layout/hierarchy2"/>
    <dgm:cxn modelId="{9859FCDF-69AA-456C-966D-1E0A8A03BF26}" type="presParOf" srcId="{2EC724C0-F617-43EE-A1C0-3B0554E6168E}" destId="{81544915-3C73-4F7F-A145-E652AEBAA17A}" srcOrd="4" destOrd="0" presId="urn:microsoft.com/office/officeart/2005/8/layout/hierarchy2"/>
    <dgm:cxn modelId="{61A5158A-03D2-4E28-9CAB-114A866DACDB}" type="presParOf" srcId="{81544915-3C73-4F7F-A145-E652AEBAA17A}" destId="{8EC95217-0721-4E24-A690-6EED12AE1371}" srcOrd="0" destOrd="0" presId="urn:microsoft.com/office/officeart/2005/8/layout/hierarchy2"/>
    <dgm:cxn modelId="{83D132F2-3CD2-48A1-BCF3-852986C27C41}" type="presParOf" srcId="{2EC724C0-F617-43EE-A1C0-3B0554E6168E}" destId="{EDDCDCE5-8EB2-4F3A-86A6-A7DCC771EC35}" srcOrd="5" destOrd="0" presId="urn:microsoft.com/office/officeart/2005/8/layout/hierarchy2"/>
    <dgm:cxn modelId="{2641D1FD-B03B-418C-A1BA-4B1473C88CAC}" type="presParOf" srcId="{EDDCDCE5-8EB2-4F3A-86A6-A7DCC771EC35}" destId="{080A3F8B-0F12-4E5A-B6AB-601669D9255A}" srcOrd="0" destOrd="0" presId="urn:microsoft.com/office/officeart/2005/8/layout/hierarchy2"/>
    <dgm:cxn modelId="{32091BBE-FCBC-4818-A10B-FB152F56320E}" type="presParOf" srcId="{EDDCDCE5-8EB2-4F3A-86A6-A7DCC771EC35}" destId="{AA7D3B81-1B48-4FEC-B5A9-0CED270BFC3A}" srcOrd="1" destOrd="0" presId="urn:microsoft.com/office/officeart/2005/8/layout/hierarchy2"/>
    <dgm:cxn modelId="{FAF65E90-70BB-42EB-B1F9-A8637F6CAA8F}" type="presParOf" srcId="{2EC724C0-F617-43EE-A1C0-3B0554E6168E}" destId="{FE58F753-6204-4257-A3EA-F64CFFE535A5}" srcOrd="6" destOrd="0" presId="urn:microsoft.com/office/officeart/2005/8/layout/hierarchy2"/>
    <dgm:cxn modelId="{EF24A44F-2979-4B3B-B38C-6D6B0ECE3B1A}" type="presParOf" srcId="{FE58F753-6204-4257-A3EA-F64CFFE535A5}" destId="{7E278239-1EB2-4EC6-8EDD-599A1D7C68B3}" srcOrd="0" destOrd="0" presId="urn:microsoft.com/office/officeart/2005/8/layout/hierarchy2"/>
    <dgm:cxn modelId="{7CFC9BEA-3508-4F54-B008-13F979F74ABC}" type="presParOf" srcId="{2EC724C0-F617-43EE-A1C0-3B0554E6168E}" destId="{D083C65C-6DED-4D6C-B74E-41EBDAD345CF}" srcOrd="7" destOrd="0" presId="urn:microsoft.com/office/officeart/2005/8/layout/hierarchy2"/>
    <dgm:cxn modelId="{4E8A3A35-DBEA-4A4A-9060-CF20D986FDC2}" type="presParOf" srcId="{D083C65C-6DED-4D6C-B74E-41EBDAD345CF}" destId="{AD2C1CD3-98B5-4418-B713-625EE4645632}" srcOrd="0" destOrd="0" presId="urn:microsoft.com/office/officeart/2005/8/layout/hierarchy2"/>
    <dgm:cxn modelId="{62620095-F860-4167-A754-99B6C95F440A}" type="presParOf" srcId="{D083C65C-6DED-4D6C-B74E-41EBDAD345CF}" destId="{00E07A35-B79A-4D9B-A9AD-A57BAE8D3458}" srcOrd="1" destOrd="0" presId="urn:microsoft.com/office/officeart/2005/8/layout/hierarchy2"/>
    <dgm:cxn modelId="{1F1BB968-F6A1-499B-AF22-4E4F182B840B}" type="presParOf" srcId="{2EC724C0-F617-43EE-A1C0-3B0554E6168E}" destId="{1A52B98C-89C4-4410-92CA-0C68E709BF44}" srcOrd="8" destOrd="0" presId="urn:microsoft.com/office/officeart/2005/8/layout/hierarchy2"/>
    <dgm:cxn modelId="{6808B2FC-FB4D-441E-9885-9D1BF2915EE6}" type="presParOf" srcId="{1A52B98C-89C4-4410-92CA-0C68E709BF44}" destId="{3BD63E9D-2946-49C3-B65C-BFC25F4CF317}" srcOrd="0" destOrd="0" presId="urn:microsoft.com/office/officeart/2005/8/layout/hierarchy2"/>
    <dgm:cxn modelId="{DD11D9A7-141D-4778-A797-212EA7E15B6A}" type="presParOf" srcId="{2EC724C0-F617-43EE-A1C0-3B0554E6168E}" destId="{7FBE4CE1-F1BB-4989-80F6-9EA3B183B600}" srcOrd="9" destOrd="0" presId="urn:microsoft.com/office/officeart/2005/8/layout/hierarchy2"/>
    <dgm:cxn modelId="{B893E36B-3A17-40B8-9CB3-27905DD08F9D}" type="presParOf" srcId="{7FBE4CE1-F1BB-4989-80F6-9EA3B183B600}" destId="{B97F7133-6942-4E94-9512-42FC532E3692}" srcOrd="0" destOrd="0" presId="urn:microsoft.com/office/officeart/2005/8/layout/hierarchy2"/>
    <dgm:cxn modelId="{C4C74E3E-71EE-40E7-80FF-0B7E84361C07}" type="presParOf" srcId="{7FBE4CE1-F1BB-4989-80F6-9EA3B183B600}" destId="{D89D1EEE-E6B4-4DBF-B3B5-54940F374BDF}" srcOrd="1" destOrd="0" presId="urn:microsoft.com/office/officeart/2005/8/layout/hierarchy2"/>
    <dgm:cxn modelId="{59FA0989-0863-43AE-84B1-C051D4CDF65C}" type="presParOf" srcId="{2EC724C0-F617-43EE-A1C0-3B0554E6168E}" destId="{4652FF90-5B9E-4FFE-AB7B-04BD188254D3}" srcOrd="10" destOrd="0" presId="urn:microsoft.com/office/officeart/2005/8/layout/hierarchy2"/>
    <dgm:cxn modelId="{AE394D36-F94B-404B-9D33-8C90A01CF962}" type="presParOf" srcId="{4652FF90-5B9E-4FFE-AB7B-04BD188254D3}" destId="{A570F48F-22C7-46FE-B6D8-E3C74DD4F0BB}" srcOrd="0" destOrd="0" presId="urn:microsoft.com/office/officeart/2005/8/layout/hierarchy2"/>
    <dgm:cxn modelId="{13085B93-400A-49DA-842F-A9682E31B9DC}" type="presParOf" srcId="{2EC724C0-F617-43EE-A1C0-3B0554E6168E}" destId="{E838E38E-BBD3-4F1A-96D5-4CD91D9A38C1}" srcOrd="11" destOrd="0" presId="urn:microsoft.com/office/officeart/2005/8/layout/hierarchy2"/>
    <dgm:cxn modelId="{DB081462-15B8-4EF5-A2A6-370242D8BCD8}" type="presParOf" srcId="{E838E38E-BBD3-4F1A-96D5-4CD91D9A38C1}" destId="{9847F2FD-8DC4-40CF-A147-3ABF0BB8BA06}" srcOrd="0" destOrd="0" presId="urn:microsoft.com/office/officeart/2005/8/layout/hierarchy2"/>
    <dgm:cxn modelId="{E7E373FD-A0A2-42C2-9867-21C7B5A8C6B0}" type="presParOf" srcId="{E838E38E-BBD3-4F1A-96D5-4CD91D9A38C1}" destId="{4598CDB0-22D4-43E9-97B6-8B6D8CC62AEA}"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F5932EE1-AFF8-4DC5-8264-C34F9EC48A7F}" type="doc">
      <dgm:prSet loTypeId="urn:microsoft.com/office/officeart/2005/8/layout/vList6" loCatId="list" qsTypeId="urn:microsoft.com/office/officeart/2005/8/quickstyle/simple1" qsCatId="simple" csTypeId="urn:microsoft.com/office/officeart/2005/8/colors/accent5_2" csCatId="accent5" phldr="1"/>
      <dgm:spPr/>
      <dgm:t>
        <a:bodyPr/>
        <a:lstStyle/>
        <a:p>
          <a:endParaRPr lang="ru-RU"/>
        </a:p>
      </dgm:t>
    </dgm:pt>
    <dgm:pt modelId="{A9612E05-52A5-45D6-9462-C84B16D7DDFC}">
      <dgm:prSet phldrT="[Текст]" custT="1"/>
      <dgm:spPr>
        <a:solidFill>
          <a:srgbClr val="C00000"/>
        </a:solidFill>
      </dgm:spPr>
      <dgm:t>
        <a:bodyPr/>
        <a:lstStyle/>
        <a:p>
          <a:r>
            <a:rPr lang="ru-RU" sz="2400" b="0" u="none" smtClean="0"/>
            <a:t>Теоретические занятия</a:t>
          </a:r>
          <a:endParaRPr lang="ru-RU" sz="2400" b="0" u="none" dirty="0"/>
        </a:p>
      </dgm:t>
    </dgm:pt>
    <dgm:pt modelId="{E7A07500-E75F-4484-8AF5-DF831344ACC4}" type="parTrans" cxnId="{ED7C6309-5669-49E1-894B-1E8AC406AE0F}">
      <dgm:prSet/>
      <dgm:spPr/>
      <dgm:t>
        <a:bodyPr/>
        <a:lstStyle/>
        <a:p>
          <a:endParaRPr lang="ru-RU"/>
        </a:p>
      </dgm:t>
    </dgm:pt>
    <dgm:pt modelId="{926BA816-D5BE-4A28-B21E-417242B526AA}" type="sibTrans" cxnId="{ED7C6309-5669-49E1-894B-1E8AC406AE0F}">
      <dgm:prSet/>
      <dgm:spPr/>
      <dgm:t>
        <a:bodyPr/>
        <a:lstStyle/>
        <a:p>
          <a:endParaRPr lang="ru-RU"/>
        </a:p>
      </dgm:t>
    </dgm:pt>
    <dgm:pt modelId="{8E047171-C04D-4A2D-B7BE-1B4C21962BEF}">
      <dgm:prSet phldrT="[Текст]" custT="1"/>
      <dgm:spPr>
        <a:solidFill>
          <a:schemeClr val="bg2">
            <a:lumMod val="50000"/>
            <a:alpha val="90000"/>
          </a:schemeClr>
        </a:solidFill>
      </dgm:spPr>
      <dgm:t>
        <a:bodyPr anchor="ctr"/>
        <a:lstStyle/>
        <a:p>
          <a:r>
            <a:rPr lang="ru-RU" sz="2100" dirty="0" smtClean="0">
              <a:solidFill>
                <a:schemeClr val="bg1"/>
              </a:solidFill>
            </a:rPr>
            <a:t>лекция, семинар, консультация, лабораторная работа и др.</a:t>
          </a:r>
          <a:endParaRPr lang="ru-RU" sz="2100" dirty="0">
            <a:solidFill>
              <a:schemeClr val="bg1"/>
            </a:solidFill>
          </a:endParaRPr>
        </a:p>
      </dgm:t>
    </dgm:pt>
    <dgm:pt modelId="{D7C06212-20E3-477C-A824-5D4CEC3B9908}" type="parTrans" cxnId="{B689E6B9-E576-4410-B679-E1C533471A79}">
      <dgm:prSet/>
      <dgm:spPr/>
      <dgm:t>
        <a:bodyPr/>
        <a:lstStyle/>
        <a:p>
          <a:endParaRPr lang="ru-RU"/>
        </a:p>
      </dgm:t>
    </dgm:pt>
    <dgm:pt modelId="{BAF7FFDB-8023-4B2E-982B-C4599A2CE50D}" type="sibTrans" cxnId="{B689E6B9-E576-4410-B679-E1C533471A79}">
      <dgm:prSet/>
      <dgm:spPr/>
      <dgm:t>
        <a:bodyPr/>
        <a:lstStyle/>
        <a:p>
          <a:endParaRPr lang="ru-RU"/>
        </a:p>
      </dgm:t>
    </dgm:pt>
    <dgm:pt modelId="{09DF5A4B-929C-4143-9113-FA042C51B29D}">
      <dgm:prSet phldrT="[Текст]" custT="1"/>
      <dgm:spPr>
        <a:solidFill>
          <a:srgbClr val="C00000"/>
        </a:solidFill>
      </dgm:spPr>
      <dgm:t>
        <a:bodyPr/>
        <a:lstStyle/>
        <a:p>
          <a:r>
            <a:rPr lang="ru-RU" sz="2100" smtClean="0"/>
            <a:t>Формы аттестации/контроля</a:t>
          </a:r>
          <a:endParaRPr lang="ru-RU" sz="2100" dirty="0" smtClean="0"/>
        </a:p>
      </dgm:t>
    </dgm:pt>
    <dgm:pt modelId="{C27F9EB9-988D-4BBD-8381-3081F9F0960A}" type="parTrans" cxnId="{737CA4F8-4EE7-48EF-B8D0-8FD8442A6E59}">
      <dgm:prSet/>
      <dgm:spPr/>
      <dgm:t>
        <a:bodyPr/>
        <a:lstStyle/>
        <a:p>
          <a:endParaRPr lang="ru-RU"/>
        </a:p>
      </dgm:t>
    </dgm:pt>
    <dgm:pt modelId="{1428F812-D11A-4330-8193-6E5D9420D8E7}" type="sibTrans" cxnId="{737CA4F8-4EE7-48EF-B8D0-8FD8442A6E59}">
      <dgm:prSet/>
      <dgm:spPr/>
      <dgm:t>
        <a:bodyPr/>
        <a:lstStyle/>
        <a:p>
          <a:endParaRPr lang="ru-RU"/>
        </a:p>
      </dgm:t>
    </dgm:pt>
    <dgm:pt modelId="{CA0FECD0-87F6-4411-AE03-CF5615FD1283}">
      <dgm:prSet phldrT="[Текст]" custT="1"/>
      <dgm:spPr>
        <a:solidFill>
          <a:srgbClr val="C00000"/>
        </a:solidFill>
      </dgm:spPr>
      <dgm:t>
        <a:bodyPr/>
        <a:lstStyle/>
        <a:p>
          <a:r>
            <a:rPr lang="ru-RU" sz="2400" dirty="0" smtClean="0"/>
            <a:t>Практические занятия</a:t>
          </a:r>
        </a:p>
      </dgm:t>
    </dgm:pt>
    <dgm:pt modelId="{3BE65E5D-97EE-4E4A-862E-63C57A13515D}" type="parTrans" cxnId="{ECCC0E07-8F39-4C72-8347-1CA192093329}">
      <dgm:prSet/>
      <dgm:spPr/>
      <dgm:t>
        <a:bodyPr/>
        <a:lstStyle/>
        <a:p>
          <a:endParaRPr lang="ru-RU"/>
        </a:p>
      </dgm:t>
    </dgm:pt>
    <dgm:pt modelId="{FA92E0B1-1138-45E2-94B4-BEAD1DD0E1D3}" type="sibTrans" cxnId="{ECCC0E07-8F39-4C72-8347-1CA192093329}">
      <dgm:prSet/>
      <dgm:spPr/>
      <dgm:t>
        <a:bodyPr/>
        <a:lstStyle/>
        <a:p>
          <a:endParaRPr lang="ru-RU"/>
        </a:p>
      </dgm:t>
    </dgm:pt>
    <dgm:pt modelId="{CE44BE8D-C4A0-496C-918E-F23F60DE60BA}">
      <dgm:prSet custT="1"/>
      <dgm:spPr>
        <a:solidFill>
          <a:schemeClr val="bg2">
            <a:lumMod val="50000"/>
            <a:alpha val="90000"/>
          </a:schemeClr>
        </a:solidFill>
      </dgm:spPr>
      <dgm:t>
        <a:bodyPr anchor="ctr"/>
        <a:lstStyle/>
        <a:p>
          <a:r>
            <a:rPr lang="ru-RU" sz="2000" dirty="0" smtClean="0">
              <a:solidFill>
                <a:schemeClr val="bg1"/>
              </a:solidFill>
            </a:rPr>
            <a:t>мастерская, самостоятельная работа, концерт, выставка, соревнование, игра, дискуссия, круглый стол, экскурсия</a:t>
          </a:r>
          <a:endParaRPr lang="ru-RU" sz="2000" dirty="0">
            <a:solidFill>
              <a:schemeClr val="bg1"/>
            </a:solidFill>
          </a:endParaRPr>
        </a:p>
      </dgm:t>
    </dgm:pt>
    <dgm:pt modelId="{DAD31A08-CEF9-4A30-892A-A99CA300FC15}" type="parTrans" cxnId="{07B0875F-5058-4935-8716-CC71E98803F2}">
      <dgm:prSet/>
      <dgm:spPr/>
      <dgm:t>
        <a:bodyPr/>
        <a:lstStyle/>
        <a:p>
          <a:endParaRPr lang="ru-RU"/>
        </a:p>
      </dgm:t>
    </dgm:pt>
    <dgm:pt modelId="{DD3469F5-1568-49C9-9852-189F012D26A6}" type="sibTrans" cxnId="{07B0875F-5058-4935-8716-CC71E98803F2}">
      <dgm:prSet/>
      <dgm:spPr/>
      <dgm:t>
        <a:bodyPr/>
        <a:lstStyle/>
        <a:p>
          <a:endParaRPr lang="ru-RU"/>
        </a:p>
      </dgm:t>
    </dgm:pt>
    <dgm:pt modelId="{02918EC7-BB3B-4300-9E0E-113A8A20505D}">
      <dgm:prSet custT="1"/>
      <dgm:spPr>
        <a:solidFill>
          <a:schemeClr val="bg2">
            <a:lumMod val="50000"/>
            <a:alpha val="90000"/>
          </a:schemeClr>
        </a:solidFill>
      </dgm:spPr>
      <dgm:t>
        <a:bodyPr anchor="ctr"/>
        <a:lstStyle/>
        <a:p>
          <a:r>
            <a:rPr lang="ru-RU" sz="1800" dirty="0" smtClean="0">
              <a:solidFill>
                <a:schemeClr val="bg1"/>
              </a:solidFill>
            </a:rPr>
            <a:t>зачет, контрольная работа, творческая работа, выставка, конкурс, фестиваль художественно-прикладного творчества, отчетные выставки, отчетные концерты, открытые уроки, вернисажи и т.д.</a:t>
          </a:r>
          <a:endParaRPr lang="ru-RU" sz="1800" dirty="0">
            <a:solidFill>
              <a:schemeClr val="bg1"/>
            </a:solidFill>
          </a:endParaRPr>
        </a:p>
      </dgm:t>
    </dgm:pt>
    <dgm:pt modelId="{9415D0B9-DF78-4A75-840B-57D29F360E4D}" type="parTrans" cxnId="{52BE230F-EBF8-4FC4-8997-BDBD5B2B3BA1}">
      <dgm:prSet/>
      <dgm:spPr/>
      <dgm:t>
        <a:bodyPr/>
        <a:lstStyle/>
        <a:p>
          <a:endParaRPr lang="ru-RU"/>
        </a:p>
      </dgm:t>
    </dgm:pt>
    <dgm:pt modelId="{CFD06AFA-4DCB-40AE-802F-093185E7D2A6}" type="sibTrans" cxnId="{52BE230F-EBF8-4FC4-8997-BDBD5B2B3BA1}">
      <dgm:prSet/>
      <dgm:spPr/>
      <dgm:t>
        <a:bodyPr/>
        <a:lstStyle/>
        <a:p>
          <a:endParaRPr lang="ru-RU"/>
        </a:p>
      </dgm:t>
    </dgm:pt>
    <dgm:pt modelId="{5E4C0DB6-CC9C-484C-BEAB-AD21E007D085}" type="pres">
      <dgm:prSet presAssocID="{F5932EE1-AFF8-4DC5-8264-C34F9EC48A7F}" presName="Name0" presStyleCnt="0">
        <dgm:presLayoutVars>
          <dgm:dir/>
          <dgm:animLvl val="lvl"/>
          <dgm:resizeHandles/>
        </dgm:presLayoutVars>
      </dgm:prSet>
      <dgm:spPr/>
      <dgm:t>
        <a:bodyPr/>
        <a:lstStyle/>
        <a:p>
          <a:endParaRPr lang="ru-RU"/>
        </a:p>
      </dgm:t>
    </dgm:pt>
    <dgm:pt modelId="{D65B316B-D403-4338-AA01-5E514057700E}" type="pres">
      <dgm:prSet presAssocID="{A9612E05-52A5-45D6-9462-C84B16D7DDFC}" presName="linNode" presStyleCnt="0"/>
      <dgm:spPr/>
      <dgm:t>
        <a:bodyPr/>
        <a:lstStyle/>
        <a:p>
          <a:endParaRPr lang="ru-RU"/>
        </a:p>
      </dgm:t>
    </dgm:pt>
    <dgm:pt modelId="{17B0E481-275A-49EA-9371-35270925ED00}" type="pres">
      <dgm:prSet presAssocID="{A9612E05-52A5-45D6-9462-C84B16D7DDFC}" presName="parentShp" presStyleLbl="node1" presStyleIdx="0" presStyleCnt="3" custScaleX="66366" custLinFactNeighborX="-179">
        <dgm:presLayoutVars>
          <dgm:bulletEnabled val="1"/>
        </dgm:presLayoutVars>
      </dgm:prSet>
      <dgm:spPr/>
      <dgm:t>
        <a:bodyPr/>
        <a:lstStyle/>
        <a:p>
          <a:endParaRPr lang="ru-RU"/>
        </a:p>
      </dgm:t>
    </dgm:pt>
    <dgm:pt modelId="{7D7E17EE-2630-409B-A72D-F7EF8BEE69A1}" type="pres">
      <dgm:prSet presAssocID="{A9612E05-52A5-45D6-9462-C84B16D7DDFC}" presName="childShp" presStyleLbl="bgAccFollowNode1" presStyleIdx="0" presStyleCnt="3" custScaleX="109654">
        <dgm:presLayoutVars>
          <dgm:bulletEnabled val="1"/>
        </dgm:presLayoutVars>
      </dgm:prSet>
      <dgm:spPr/>
      <dgm:t>
        <a:bodyPr/>
        <a:lstStyle/>
        <a:p>
          <a:endParaRPr lang="ru-RU"/>
        </a:p>
      </dgm:t>
    </dgm:pt>
    <dgm:pt modelId="{DD291E0C-E32D-4D50-83B9-3E7A3A59FCE8}" type="pres">
      <dgm:prSet presAssocID="{926BA816-D5BE-4A28-B21E-417242B526AA}" presName="spacing" presStyleCnt="0"/>
      <dgm:spPr/>
      <dgm:t>
        <a:bodyPr/>
        <a:lstStyle/>
        <a:p>
          <a:endParaRPr lang="ru-RU"/>
        </a:p>
      </dgm:t>
    </dgm:pt>
    <dgm:pt modelId="{122C2AC1-7EC6-49D3-B64D-E3DA4C52FD59}" type="pres">
      <dgm:prSet presAssocID="{CA0FECD0-87F6-4411-AE03-CF5615FD1283}" presName="linNode" presStyleCnt="0"/>
      <dgm:spPr/>
      <dgm:t>
        <a:bodyPr/>
        <a:lstStyle/>
        <a:p>
          <a:endParaRPr lang="ru-RU"/>
        </a:p>
      </dgm:t>
    </dgm:pt>
    <dgm:pt modelId="{97B6F92A-2CA8-40B3-9B4A-62714C88C803}" type="pres">
      <dgm:prSet presAssocID="{CA0FECD0-87F6-4411-AE03-CF5615FD1283}" presName="parentShp" presStyleLbl="node1" presStyleIdx="1" presStyleCnt="3" custScaleX="66491">
        <dgm:presLayoutVars>
          <dgm:bulletEnabled val="1"/>
        </dgm:presLayoutVars>
      </dgm:prSet>
      <dgm:spPr/>
      <dgm:t>
        <a:bodyPr/>
        <a:lstStyle/>
        <a:p>
          <a:endParaRPr lang="ru-RU"/>
        </a:p>
      </dgm:t>
    </dgm:pt>
    <dgm:pt modelId="{37C27604-A03D-42D2-B761-01E8058E3E56}" type="pres">
      <dgm:prSet presAssocID="{CA0FECD0-87F6-4411-AE03-CF5615FD1283}" presName="childShp" presStyleLbl="bgAccFollowNode1" presStyleIdx="1" presStyleCnt="3" custScaleX="110359">
        <dgm:presLayoutVars>
          <dgm:bulletEnabled val="1"/>
        </dgm:presLayoutVars>
      </dgm:prSet>
      <dgm:spPr/>
      <dgm:t>
        <a:bodyPr/>
        <a:lstStyle/>
        <a:p>
          <a:endParaRPr lang="ru-RU"/>
        </a:p>
      </dgm:t>
    </dgm:pt>
    <dgm:pt modelId="{DF825E67-7D02-4524-AD6C-2D9607DD4AFA}" type="pres">
      <dgm:prSet presAssocID="{FA92E0B1-1138-45E2-94B4-BEAD1DD0E1D3}" presName="spacing" presStyleCnt="0"/>
      <dgm:spPr/>
      <dgm:t>
        <a:bodyPr/>
        <a:lstStyle/>
        <a:p>
          <a:endParaRPr lang="ru-RU"/>
        </a:p>
      </dgm:t>
    </dgm:pt>
    <dgm:pt modelId="{616B3348-C9A7-4639-AD04-831A4FADD692}" type="pres">
      <dgm:prSet presAssocID="{09DF5A4B-929C-4143-9113-FA042C51B29D}" presName="linNode" presStyleCnt="0"/>
      <dgm:spPr/>
      <dgm:t>
        <a:bodyPr/>
        <a:lstStyle/>
        <a:p>
          <a:endParaRPr lang="ru-RU"/>
        </a:p>
      </dgm:t>
    </dgm:pt>
    <dgm:pt modelId="{F0C66395-7C6C-43B0-970E-2AF63D28F51D}" type="pres">
      <dgm:prSet presAssocID="{09DF5A4B-929C-4143-9113-FA042C51B29D}" presName="parentShp" presStyleLbl="node1" presStyleIdx="2" presStyleCnt="3" custScaleX="66491">
        <dgm:presLayoutVars>
          <dgm:bulletEnabled val="1"/>
        </dgm:presLayoutVars>
      </dgm:prSet>
      <dgm:spPr/>
      <dgm:t>
        <a:bodyPr/>
        <a:lstStyle/>
        <a:p>
          <a:endParaRPr lang="ru-RU"/>
        </a:p>
      </dgm:t>
    </dgm:pt>
    <dgm:pt modelId="{8EF6565B-E841-471E-B0A0-AEF47342ABAF}" type="pres">
      <dgm:prSet presAssocID="{09DF5A4B-929C-4143-9113-FA042C51B29D}" presName="childShp" presStyleLbl="bgAccFollowNode1" presStyleIdx="2" presStyleCnt="3" custScaleX="110711">
        <dgm:presLayoutVars>
          <dgm:bulletEnabled val="1"/>
        </dgm:presLayoutVars>
      </dgm:prSet>
      <dgm:spPr/>
      <dgm:t>
        <a:bodyPr/>
        <a:lstStyle/>
        <a:p>
          <a:endParaRPr lang="ru-RU"/>
        </a:p>
      </dgm:t>
    </dgm:pt>
  </dgm:ptLst>
  <dgm:cxnLst>
    <dgm:cxn modelId="{07B0875F-5058-4935-8716-CC71E98803F2}" srcId="{CA0FECD0-87F6-4411-AE03-CF5615FD1283}" destId="{CE44BE8D-C4A0-496C-918E-F23F60DE60BA}" srcOrd="0" destOrd="0" parTransId="{DAD31A08-CEF9-4A30-892A-A99CA300FC15}" sibTransId="{DD3469F5-1568-49C9-9852-189F012D26A6}"/>
    <dgm:cxn modelId="{ED7C6309-5669-49E1-894B-1E8AC406AE0F}" srcId="{F5932EE1-AFF8-4DC5-8264-C34F9EC48A7F}" destId="{A9612E05-52A5-45D6-9462-C84B16D7DDFC}" srcOrd="0" destOrd="0" parTransId="{E7A07500-E75F-4484-8AF5-DF831344ACC4}" sibTransId="{926BA816-D5BE-4A28-B21E-417242B526AA}"/>
    <dgm:cxn modelId="{52BE230F-EBF8-4FC4-8997-BDBD5B2B3BA1}" srcId="{09DF5A4B-929C-4143-9113-FA042C51B29D}" destId="{02918EC7-BB3B-4300-9E0E-113A8A20505D}" srcOrd="0" destOrd="0" parTransId="{9415D0B9-DF78-4A75-840B-57D29F360E4D}" sibTransId="{CFD06AFA-4DCB-40AE-802F-093185E7D2A6}"/>
    <dgm:cxn modelId="{737CA4F8-4EE7-48EF-B8D0-8FD8442A6E59}" srcId="{F5932EE1-AFF8-4DC5-8264-C34F9EC48A7F}" destId="{09DF5A4B-929C-4143-9113-FA042C51B29D}" srcOrd="2" destOrd="0" parTransId="{C27F9EB9-988D-4BBD-8381-3081F9F0960A}" sibTransId="{1428F812-D11A-4330-8193-6E5D9420D8E7}"/>
    <dgm:cxn modelId="{B689E6B9-E576-4410-B679-E1C533471A79}" srcId="{A9612E05-52A5-45D6-9462-C84B16D7DDFC}" destId="{8E047171-C04D-4A2D-B7BE-1B4C21962BEF}" srcOrd="0" destOrd="0" parTransId="{D7C06212-20E3-477C-A824-5D4CEC3B9908}" sibTransId="{BAF7FFDB-8023-4B2E-982B-C4599A2CE50D}"/>
    <dgm:cxn modelId="{ECCC0E07-8F39-4C72-8347-1CA192093329}" srcId="{F5932EE1-AFF8-4DC5-8264-C34F9EC48A7F}" destId="{CA0FECD0-87F6-4411-AE03-CF5615FD1283}" srcOrd="1" destOrd="0" parTransId="{3BE65E5D-97EE-4E4A-862E-63C57A13515D}" sibTransId="{FA92E0B1-1138-45E2-94B4-BEAD1DD0E1D3}"/>
    <dgm:cxn modelId="{2D75EA56-3F4C-4095-A750-93D9A9BA0B77}" type="presOf" srcId="{F5932EE1-AFF8-4DC5-8264-C34F9EC48A7F}" destId="{5E4C0DB6-CC9C-484C-BEAB-AD21E007D085}" srcOrd="0" destOrd="0" presId="urn:microsoft.com/office/officeart/2005/8/layout/vList6"/>
    <dgm:cxn modelId="{F212E26D-63D0-462E-81AD-41E01C9BE8F1}" type="presOf" srcId="{02918EC7-BB3B-4300-9E0E-113A8A20505D}" destId="{8EF6565B-E841-471E-B0A0-AEF47342ABAF}" srcOrd="0" destOrd="0" presId="urn:microsoft.com/office/officeart/2005/8/layout/vList6"/>
    <dgm:cxn modelId="{1E4225D2-5026-464B-A163-ABF74229DDCB}" type="presOf" srcId="{8E047171-C04D-4A2D-B7BE-1B4C21962BEF}" destId="{7D7E17EE-2630-409B-A72D-F7EF8BEE69A1}" srcOrd="0" destOrd="0" presId="urn:microsoft.com/office/officeart/2005/8/layout/vList6"/>
    <dgm:cxn modelId="{5CADC581-57E3-4F82-BC79-F8875A02B500}" type="presOf" srcId="{CE44BE8D-C4A0-496C-918E-F23F60DE60BA}" destId="{37C27604-A03D-42D2-B761-01E8058E3E56}" srcOrd="0" destOrd="0" presId="urn:microsoft.com/office/officeart/2005/8/layout/vList6"/>
    <dgm:cxn modelId="{0DFB7ECD-EA52-45D8-AD61-0EC97DBD0463}" type="presOf" srcId="{CA0FECD0-87F6-4411-AE03-CF5615FD1283}" destId="{97B6F92A-2CA8-40B3-9B4A-62714C88C803}" srcOrd="0" destOrd="0" presId="urn:microsoft.com/office/officeart/2005/8/layout/vList6"/>
    <dgm:cxn modelId="{9F56031D-AAD5-49E0-8A07-300A3732917E}" type="presOf" srcId="{A9612E05-52A5-45D6-9462-C84B16D7DDFC}" destId="{17B0E481-275A-49EA-9371-35270925ED00}" srcOrd="0" destOrd="0" presId="urn:microsoft.com/office/officeart/2005/8/layout/vList6"/>
    <dgm:cxn modelId="{BC8156D4-2329-4CE8-8D29-AF968EB103FA}" type="presOf" srcId="{09DF5A4B-929C-4143-9113-FA042C51B29D}" destId="{F0C66395-7C6C-43B0-970E-2AF63D28F51D}" srcOrd="0" destOrd="0" presId="urn:microsoft.com/office/officeart/2005/8/layout/vList6"/>
    <dgm:cxn modelId="{C6FF514A-C6AA-45D9-A21F-63A44ECDE8AB}" type="presParOf" srcId="{5E4C0DB6-CC9C-484C-BEAB-AD21E007D085}" destId="{D65B316B-D403-4338-AA01-5E514057700E}" srcOrd="0" destOrd="0" presId="urn:microsoft.com/office/officeart/2005/8/layout/vList6"/>
    <dgm:cxn modelId="{8E0E5089-BD07-4425-BEF1-E0207360901B}" type="presParOf" srcId="{D65B316B-D403-4338-AA01-5E514057700E}" destId="{17B0E481-275A-49EA-9371-35270925ED00}" srcOrd="0" destOrd="0" presId="urn:microsoft.com/office/officeart/2005/8/layout/vList6"/>
    <dgm:cxn modelId="{6057936B-F419-480E-94E9-554AF4A2F5FB}" type="presParOf" srcId="{D65B316B-D403-4338-AA01-5E514057700E}" destId="{7D7E17EE-2630-409B-A72D-F7EF8BEE69A1}" srcOrd="1" destOrd="0" presId="urn:microsoft.com/office/officeart/2005/8/layout/vList6"/>
    <dgm:cxn modelId="{5DC545B9-A8BB-416A-8E6D-28C03010129B}" type="presParOf" srcId="{5E4C0DB6-CC9C-484C-BEAB-AD21E007D085}" destId="{DD291E0C-E32D-4D50-83B9-3E7A3A59FCE8}" srcOrd="1" destOrd="0" presId="urn:microsoft.com/office/officeart/2005/8/layout/vList6"/>
    <dgm:cxn modelId="{3946AC6C-1F0E-422C-B56F-14416E1B1993}" type="presParOf" srcId="{5E4C0DB6-CC9C-484C-BEAB-AD21E007D085}" destId="{122C2AC1-7EC6-49D3-B64D-E3DA4C52FD59}" srcOrd="2" destOrd="0" presId="urn:microsoft.com/office/officeart/2005/8/layout/vList6"/>
    <dgm:cxn modelId="{87FF56A8-C9EA-4817-B619-0AE0583CA199}" type="presParOf" srcId="{122C2AC1-7EC6-49D3-B64D-E3DA4C52FD59}" destId="{97B6F92A-2CA8-40B3-9B4A-62714C88C803}" srcOrd="0" destOrd="0" presId="urn:microsoft.com/office/officeart/2005/8/layout/vList6"/>
    <dgm:cxn modelId="{32557E65-E3D0-40B2-A948-B5396F437EC2}" type="presParOf" srcId="{122C2AC1-7EC6-49D3-B64D-E3DA4C52FD59}" destId="{37C27604-A03D-42D2-B761-01E8058E3E56}" srcOrd="1" destOrd="0" presId="urn:microsoft.com/office/officeart/2005/8/layout/vList6"/>
    <dgm:cxn modelId="{FC3899CD-1666-4722-9E76-8CF57FE09F05}" type="presParOf" srcId="{5E4C0DB6-CC9C-484C-BEAB-AD21E007D085}" destId="{DF825E67-7D02-4524-AD6C-2D9607DD4AFA}" srcOrd="3" destOrd="0" presId="urn:microsoft.com/office/officeart/2005/8/layout/vList6"/>
    <dgm:cxn modelId="{8BB810C8-F209-4DDD-AF33-E5758082D7CC}" type="presParOf" srcId="{5E4C0DB6-CC9C-484C-BEAB-AD21E007D085}" destId="{616B3348-C9A7-4639-AD04-831A4FADD692}" srcOrd="4" destOrd="0" presId="urn:microsoft.com/office/officeart/2005/8/layout/vList6"/>
    <dgm:cxn modelId="{BA7DA105-9A04-4B6C-9998-52B3FDA2EBA5}" type="presParOf" srcId="{616B3348-C9A7-4639-AD04-831A4FADD692}" destId="{F0C66395-7C6C-43B0-970E-2AF63D28F51D}" srcOrd="0" destOrd="0" presId="urn:microsoft.com/office/officeart/2005/8/layout/vList6"/>
    <dgm:cxn modelId="{4BE0F37D-7E25-43F8-A236-14272A633FAF}" type="presParOf" srcId="{616B3348-C9A7-4639-AD04-831A4FADD692}" destId="{8EF6565B-E841-471E-B0A0-AEF47342ABAF}"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CE1F874-058F-4F86-83D7-4666E9E628F5}" type="doc">
      <dgm:prSet loTypeId="urn:microsoft.com/office/officeart/2005/8/layout/hierarchy2" loCatId="hierarchy" qsTypeId="urn:microsoft.com/office/officeart/2005/8/quickstyle/simple1" qsCatId="simple" csTypeId="urn:microsoft.com/office/officeart/2005/8/colors/accent5_3" csCatId="accent5" phldr="1"/>
      <dgm:spPr/>
      <dgm:t>
        <a:bodyPr/>
        <a:lstStyle/>
        <a:p>
          <a:endParaRPr lang="ru-RU"/>
        </a:p>
      </dgm:t>
    </dgm:pt>
    <dgm:pt modelId="{83845F76-C128-4BDF-B468-16A43A51A61A}">
      <dgm:prSet phldrT="[Текст]" custT="1"/>
      <dgm:spPr>
        <a:solidFill>
          <a:srgbClr val="C00000"/>
        </a:solidFill>
      </dgm:spPr>
      <dgm:t>
        <a:bodyPr/>
        <a:lstStyle/>
        <a:p>
          <a:r>
            <a:rPr lang="ru-RU" sz="2400" dirty="0" smtClean="0"/>
            <a:t>ПРАВИЛА</a:t>
          </a:r>
          <a:endParaRPr lang="ru-RU" sz="2400" dirty="0"/>
        </a:p>
      </dgm:t>
    </dgm:pt>
    <dgm:pt modelId="{DD9AD6B9-BFAC-4F8B-B958-A23E968D2797}" type="parTrans" cxnId="{B5752626-3EAB-4752-905E-212DC5C2E220}">
      <dgm:prSet/>
      <dgm:spPr/>
      <dgm:t>
        <a:bodyPr/>
        <a:lstStyle/>
        <a:p>
          <a:endParaRPr lang="ru-RU"/>
        </a:p>
      </dgm:t>
    </dgm:pt>
    <dgm:pt modelId="{E3CB3310-2B64-4138-BA34-1D4C3DB40AF6}" type="sibTrans" cxnId="{B5752626-3EAB-4752-905E-212DC5C2E220}">
      <dgm:prSet/>
      <dgm:spPr/>
      <dgm:t>
        <a:bodyPr/>
        <a:lstStyle/>
        <a:p>
          <a:endParaRPr lang="ru-RU"/>
        </a:p>
      </dgm:t>
    </dgm:pt>
    <dgm:pt modelId="{44AE42D0-2055-4D7D-AEB3-27DC672D6871}">
      <dgm:prSet phldrT="[Текст]" custT="1"/>
      <dgm:spPr/>
      <dgm:t>
        <a:bodyPr/>
        <a:lstStyle/>
        <a:p>
          <a:r>
            <a:rPr lang="ru-RU" sz="1600" dirty="0" smtClean="0"/>
            <a:t>Краткое описание разделов и тем в «телеграфном» стиле </a:t>
          </a:r>
          <a:endParaRPr lang="ru-RU" sz="1600" dirty="0"/>
        </a:p>
      </dgm:t>
    </dgm:pt>
    <dgm:pt modelId="{C0632260-B565-4D0E-9D28-29C9E162E265}" type="parTrans" cxnId="{8BB10753-C559-48FF-8C37-CF4192FEE133}">
      <dgm:prSet/>
      <dgm:spPr/>
      <dgm:t>
        <a:bodyPr/>
        <a:lstStyle/>
        <a:p>
          <a:endParaRPr lang="ru-RU"/>
        </a:p>
      </dgm:t>
    </dgm:pt>
    <dgm:pt modelId="{29D1AFDB-F241-42AD-B095-84B968A2E6AE}" type="sibTrans" cxnId="{8BB10753-C559-48FF-8C37-CF4192FEE133}">
      <dgm:prSet/>
      <dgm:spPr/>
      <dgm:t>
        <a:bodyPr/>
        <a:lstStyle/>
        <a:p>
          <a:endParaRPr lang="ru-RU"/>
        </a:p>
      </dgm:t>
    </dgm:pt>
    <dgm:pt modelId="{5DBD5E93-3373-4A49-A0AA-0D860E406F3F}">
      <dgm:prSet custT="1"/>
      <dgm:spPr/>
      <dgm:t>
        <a:bodyPr/>
        <a:lstStyle/>
        <a:p>
          <a:r>
            <a:rPr lang="ru-RU" sz="1600" dirty="0" smtClean="0"/>
            <a:t>Содержание разделов и тем раскрывается в том порядке, в котором они представлены в УТП</a:t>
          </a:r>
          <a:endParaRPr lang="ru-RU" sz="1600" dirty="0"/>
        </a:p>
      </dgm:t>
    </dgm:pt>
    <dgm:pt modelId="{1873C7A6-6E29-4E48-89EA-2DCB1E2F19BB}" type="parTrans" cxnId="{88082CA1-B44B-4E43-8725-D9273CD3863A}">
      <dgm:prSet/>
      <dgm:spPr/>
      <dgm:t>
        <a:bodyPr/>
        <a:lstStyle/>
        <a:p>
          <a:endParaRPr lang="ru-RU"/>
        </a:p>
      </dgm:t>
    </dgm:pt>
    <dgm:pt modelId="{5389F8A2-DD5D-4E31-8D2B-F2FDD723E9A8}" type="sibTrans" cxnId="{88082CA1-B44B-4E43-8725-D9273CD3863A}">
      <dgm:prSet/>
      <dgm:spPr/>
      <dgm:t>
        <a:bodyPr/>
        <a:lstStyle/>
        <a:p>
          <a:endParaRPr lang="ru-RU"/>
        </a:p>
      </dgm:t>
    </dgm:pt>
    <dgm:pt modelId="{9898591D-5B8B-4B8A-B48B-803FB4A5F552}">
      <dgm:prSet custT="1"/>
      <dgm:spPr>
        <a:solidFill>
          <a:schemeClr val="bg2">
            <a:lumMod val="50000"/>
          </a:schemeClr>
        </a:solidFill>
      </dgm:spPr>
      <dgm:t>
        <a:bodyPr/>
        <a:lstStyle/>
        <a:p>
          <a:r>
            <a:rPr lang="ru-RU" sz="1600" smtClean="0"/>
            <a:t>Перечень дидактических единиц содержания </a:t>
          </a:r>
          <a:r>
            <a:rPr lang="ru-RU" sz="1400" smtClean="0"/>
            <a:t>(предметные темы, подлежащие обязательному освещению в процессе реализации программы) </a:t>
          </a:r>
          <a:endParaRPr lang="ru-RU" sz="1500" dirty="0"/>
        </a:p>
      </dgm:t>
    </dgm:pt>
    <dgm:pt modelId="{36368A13-E134-484B-B3FC-7D7A7C6FBAAB}" type="parTrans" cxnId="{1952EC9D-7DC2-4406-A4B3-28CC139B7FA2}">
      <dgm:prSet/>
      <dgm:spPr/>
      <dgm:t>
        <a:bodyPr/>
        <a:lstStyle/>
        <a:p>
          <a:endParaRPr lang="ru-RU"/>
        </a:p>
      </dgm:t>
    </dgm:pt>
    <dgm:pt modelId="{64A88484-5441-4B4D-BCE5-6C8DB44A5485}" type="sibTrans" cxnId="{1952EC9D-7DC2-4406-A4B3-28CC139B7FA2}">
      <dgm:prSet/>
      <dgm:spPr/>
      <dgm:t>
        <a:bodyPr/>
        <a:lstStyle/>
        <a:p>
          <a:endParaRPr lang="ru-RU"/>
        </a:p>
      </dgm:t>
    </dgm:pt>
    <dgm:pt modelId="{D6A8995A-411C-4702-8CF3-EC6CB86E26A5}">
      <dgm:prSet custT="1"/>
      <dgm:spPr/>
      <dgm:t>
        <a:bodyPr/>
        <a:lstStyle/>
        <a:p>
          <a:r>
            <a:rPr lang="ru-RU" sz="1800" smtClean="0"/>
            <a:t>Описание раздела/темы включает: </a:t>
          </a:r>
          <a:endParaRPr lang="ru-RU" sz="1800" dirty="0"/>
        </a:p>
      </dgm:t>
    </dgm:pt>
    <dgm:pt modelId="{769E2297-4F26-4A6A-A09C-FF5E364D8C25}" type="parTrans" cxnId="{6B28B6C5-C68D-42EE-A5E5-F280B2213007}">
      <dgm:prSet/>
      <dgm:spPr/>
      <dgm:t>
        <a:bodyPr/>
        <a:lstStyle/>
        <a:p>
          <a:endParaRPr lang="ru-RU"/>
        </a:p>
      </dgm:t>
    </dgm:pt>
    <dgm:pt modelId="{5F6E787E-82A4-46A7-9C58-5100D49E24E8}" type="sibTrans" cxnId="{6B28B6C5-C68D-42EE-A5E5-F280B2213007}">
      <dgm:prSet/>
      <dgm:spPr/>
      <dgm:t>
        <a:bodyPr/>
        <a:lstStyle/>
        <a:p>
          <a:endParaRPr lang="ru-RU"/>
        </a:p>
      </dgm:t>
    </dgm:pt>
    <dgm:pt modelId="{DA6093F2-9AFE-49B5-9A18-CF0B545F0A4A}">
      <dgm:prSet custT="1"/>
      <dgm:spPr>
        <a:solidFill>
          <a:schemeClr val="bg2">
            <a:lumMod val="50000"/>
          </a:schemeClr>
        </a:solidFill>
      </dgm:spPr>
      <dgm:t>
        <a:bodyPr/>
        <a:lstStyle/>
        <a:p>
          <a:r>
            <a:rPr lang="ru-RU" altLang="ru-RU" sz="1600" b="0" smtClean="0">
              <a:latin typeface="+mj-lt"/>
              <a:cs typeface="Times New Roman" panose="02020603050405020304" pitchFamily="18" charset="0"/>
            </a:rPr>
            <a:t>Название</a:t>
          </a:r>
          <a:r>
            <a:rPr lang="ru-RU" altLang="ru-RU" sz="1100" b="0" smtClean="0">
              <a:latin typeface="Times New Roman" panose="02020603050405020304" pitchFamily="18" charset="0"/>
              <a:cs typeface="Times New Roman" panose="02020603050405020304" pitchFamily="18" charset="0"/>
            </a:rPr>
            <a:t> </a:t>
          </a:r>
          <a:endParaRPr lang="ru-RU" sz="1100" b="0" dirty="0"/>
        </a:p>
      </dgm:t>
    </dgm:pt>
    <dgm:pt modelId="{0EE09BAE-CA2A-4842-94C0-E5429FF87FCD}" type="parTrans" cxnId="{6F1F28AC-18D2-4444-9E24-B5709F9F9BBA}">
      <dgm:prSet/>
      <dgm:spPr/>
      <dgm:t>
        <a:bodyPr/>
        <a:lstStyle/>
        <a:p>
          <a:endParaRPr lang="ru-RU"/>
        </a:p>
      </dgm:t>
    </dgm:pt>
    <dgm:pt modelId="{39D9B25C-5A69-4E4D-A4F5-940ADA60B727}" type="sibTrans" cxnId="{6F1F28AC-18D2-4444-9E24-B5709F9F9BBA}">
      <dgm:prSet/>
      <dgm:spPr/>
      <dgm:t>
        <a:bodyPr/>
        <a:lstStyle/>
        <a:p>
          <a:endParaRPr lang="ru-RU"/>
        </a:p>
      </dgm:t>
    </dgm:pt>
    <dgm:pt modelId="{32A79B19-4889-4384-ADFC-AA98F878DF92}">
      <dgm:prSet custT="1"/>
      <dgm:spPr>
        <a:solidFill>
          <a:schemeClr val="bg2">
            <a:lumMod val="50000"/>
          </a:schemeClr>
        </a:solidFill>
      </dgm:spPr>
      <dgm:t>
        <a:bodyPr/>
        <a:lstStyle/>
        <a:p>
          <a:r>
            <a:rPr lang="ru-RU" sz="1600" smtClean="0"/>
            <a:t>Теория и практика</a:t>
          </a:r>
          <a:endParaRPr lang="ru-RU" sz="1600" dirty="0"/>
        </a:p>
      </dgm:t>
    </dgm:pt>
    <dgm:pt modelId="{1494A9C4-0EEB-4E15-8350-50A9006327E4}" type="parTrans" cxnId="{D818A175-6290-4F03-A826-D71211711779}">
      <dgm:prSet/>
      <dgm:spPr/>
      <dgm:t>
        <a:bodyPr/>
        <a:lstStyle/>
        <a:p>
          <a:endParaRPr lang="ru-RU"/>
        </a:p>
      </dgm:t>
    </dgm:pt>
    <dgm:pt modelId="{1EE39789-1639-463D-9317-7071F1BB5179}" type="sibTrans" cxnId="{D818A175-6290-4F03-A826-D71211711779}">
      <dgm:prSet/>
      <dgm:spPr/>
      <dgm:t>
        <a:bodyPr/>
        <a:lstStyle/>
        <a:p>
          <a:endParaRPr lang="ru-RU"/>
        </a:p>
      </dgm:t>
    </dgm:pt>
    <dgm:pt modelId="{9060F9B3-F5FD-498D-A449-4CCDE0CF4F5A}" type="pres">
      <dgm:prSet presAssocID="{ECE1F874-058F-4F86-83D7-4666E9E628F5}" presName="diagram" presStyleCnt="0">
        <dgm:presLayoutVars>
          <dgm:chPref val="1"/>
          <dgm:dir/>
          <dgm:animOne val="branch"/>
          <dgm:animLvl val="lvl"/>
          <dgm:resizeHandles val="exact"/>
        </dgm:presLayoutVars>
      </dgm:prSet>
      <dgm:spPr/>
      <dgm:t>
        <a:bodyPr/>
        <a:lstStyle/>
        <a:p>
          <a:endParaRPr lang="ru-RU"/>
        </a:p>
      </dgm:t>
    </dgm:pt>
    <dgm:pt modelId="{59001C8A-9051-4CBC-82FD-17B9B27B97DD}" type="pres">
      <dgm:prSet presAssocID="{83845F76-C128-4BDF-B468-16A43A51A61A}" presName="root1" presStyleCnt="0"/>
      <dgm:spPr/>
      <dgm:t>
        <a:bodyPr/>
        <a:lstStyle/>
        <a:p>
          <a:endParaRPr lang="ru-RU"/>
        </a:p>
      </dgm:t>
    </dgm:pt>
    <dgm:pt modelId="{E946F4BD-65EF-452E-B124-7240B550C08E}" type="pres">
      <dgm:prSet presAssocID="{83845F76-C128-4BDF-B468-16A43A51A61A}" presName="LevelOneTextNode" presStyleLbl="node0" presStyleIdx="0" presStyleCnt="1" custScaleX="84219" custScaleY="45558" custLinFactNeighborX="5159" custLinFactNeighborY="28895">
        <dgm:presLayoutVars>
          <dgm:chPref val="3"/>
        </dgm:presLayoutVars>
      </dgm:prSet>
      <dgm:spPr/>
      <dgm:t>
        <a:bodyPr/>
        <a:lstStyle/>
        <a:p>
          <a:endParaRPr lang="ru-RU"/>
        </a:p>
      </dgm:t>
    </dgm:pt>
    <dgm:pt modelId="{3D9EEFC4-EF37-40FD-AA13-72385D816AD6}" type="pres">
      <dgm:prSet presAssocID="{83845F76-C128-4BDF-B468-16A43A51A61A}" presName="level2hierChild" presStyleCnt="0"/>
      <dgm:spPr/>
      <dgm:t>
        <a:bodyPr/>
        <a:lstStyle/>
        <a:p>
          <a:endParaRPr lang="ru-RU"/>
        </a:p>
      </dgm:t>
    </dgm:pt>
    <dgm:pt modelId="{5722F8C1-AB9A-4D9D-A6A5-0170BAE4C2B9}" type="pres">
      <dgm:prSet presAssocID="{C0632260-B565-4D0E-9D28-29C9E162E265}" presName="conn2-1" presStyleLbl="parChTrans1D2" presStyleIdx="0" presStyleCnt="3"/>
      <dgm:spPr/>
      <dgm:t>
        <a:bodyPr/>
        <a:lstStyle/>
        <a:p>
          <a:endParaRPr lang="ru-RU"/>
        </a:p>
      </dgm:t>
    </dgm:pt>
    <dgm:pt modelId="{25CF8DBA-759D-4822-84BC-968EAF64D32A}" type="pres">
      <dgm:prSet presAssocID="{C0632260-B565-4D0E-9D28-29C9E162E265}" presName="connTx" presStyleLbl="parChTrans1D2" presStyleIdx="0" presStyleCnt="3"/>
      <dgm:spPr/>
      <dgm:t>
        <a:bodyPr/>
        <a:lstStyle/>
        <a:p>
          <a:endParaRPr lang="ru-RU"/>
        </a:p>
      </dgm:t>
    </dgm:pt>
    <dgm:pt modelId="{DEEE3DB9-7CBD-4666-93EB-32906AB0234A}" type="pres">
      <dgm:prSet presAssocID="{44AE42D0-2055-4D7D-AEB3-27DC672D6871}" presName="root2" presStyleCnt="0"/>
      <dgm:spPr/>
      <dgm:t>
        <a:bodyPr/>
        <a:lstStyle/>
        <a:p>
          <a:endParaRPr lang="ru-RU"/>
        </a:p>
      </dgm:t>
    </dgm:pt>
    <dgm:pt modelId="{0CE62F0A-0DEE-4A2E-8F47-47CC395A11CF}" type="pres">
      <dgm:prSet presAssocID="{44AE42D0-2055-4D7D-AEB3-27DC672D6871}" presName="LevelTwoTextNode" presStyleLbl="node2" presStyleIdx="0" presStyleCnt="3" custScaleX="128325" custScaleY="48498" custLinFactNeighborX="-72" custLinFactNeighborY="22824">
        <dgm:presLayoutVars>
          <dgm:chPref val="3"/>
        </dgm:presLayoutVars>
      </dgm:prSet>
      <dgm:spPr/>
      <dgm:t>
        <a:bodyPr/>
        <a:lstStyle/>
        <a:p>
          <a:endParaRPr lang="ru-RU"/>
        </a:p>
      </dgm:t>
    </dgm:pt>
    <dgm:pt modelId="{6BF65975-DEA7-408C-A98F-79E3159B12AE}" type="pres">
      <dgm:prSet presAssocID="{44AE42D0-2055-4D7D-AEB3-27DC672D6871}" presName="level3hierChild" presStyleCnt="0"/>
      <dgm:spPr/>
      <dgm:t>
        <a:bodyPr/>
        <a:lstStyle/>
        <a:p>
          <a:endParaRPr lang="ru-RU"/>
        </a:p>
      </dgm:t>
    </dgm:pt>
    <dgm:pt modelId="{83359660-34CD-449B-9D1D-36F614B4C985}" type="pres">
      <dgm:prSet presAssocID="{1873C7A6-6E29-4E48-89EA-2DCB1E2F19BB}" presName="conn2-1" presStyleLbl="parChTrans1D2" presStyleIdx="1" presStyleCnt="3"/>
      <dgm:spPr/>
      <dgm:t>
        <a:bodyPr/>
        <a:lstStyle/>
        <a:p>
          <a:endParaRPr lang="ru-RU"/>
        </a:p>
      </dgm:t>
    </dgm:pt>
    <dgm:pt modelId="{209DE907-CFD9-4655-B88E-1BC397A2973B}" type="pres">
      <dgm:prSet presAssocID="{1873C7A6-6E29-4E48-89EA-2DCB1E2F19BB}" presName="connTx" presStyleLbl="parChTrans1D2" presStyleIdx="1" presStyleCnt="3"/>
      <dgm:spPr/>
      <dgm:t>
        <a:bodyPr/>
        <a:lstStyle/>
        <a:p>
          <a:endParaRPr lang="ru-RU"/>
        </a:p>
      </dgm:t>
    </dgm:pt>
    <dgm:pt modelId="{D66BB423-B8E6-4608-8E99-2EF01BAC1A77}" type="pres">
      <dgm:prSet presAssocID="{5DBD5E93-3373-4A49-A0AA-0D860E406F3F}" presName="root2" presStyleCnt="0"/>
      <dgm:spPr/>
      <dgm:t>
        <a:bodyPr/>
        <a:lstStyle/>
        <a:p>
          <a:endParaRPr lang="ru-RU"/>
        </a:p>
      </dgm:t>
    </dgm:pt>
    <dgm:pt modelId="{31F440D8-BBC3-4EDC-98B6-D21178ED366D}" type="pres">
      <dgm:prSet presAssocID="{5DBD5E93-3373-4A49-A0AA-0D860E406F3F}" presName="LevelTwoTextNode" presStyleLbl="node2" presStyleIdx="1" presStyleCnt="3" custScaleX="128678" custScaleY="49402" custLinFactNeighborX="-28" custLinFactNeighborY="17247">
        <dgm:presLayoutVars>
          <dgm:chPref val="3"/>
        </dgm:presLayoutVars>
      </dgm:prSet>
      <dgm:spPr/>
      <dgm:t>
        <a:bodyPr/>
        <a:lstStyle/>
        <a:p>
          <a:endParaRPr lang="ru-RU"/>
        </a:p>
      </dgm:t>
    </dgm:pt>
    <dgm:pt modelId="{07B9E3DC-09C8-4EF1-A171-63794B0386BF}" type="pres">
      <dgm:prSet presAssocID="{5DBD5E93-3373-4A49-A0AA-0D860E406F3F}" presName="level3hierChild" presStyleCnt="0"/>
      <dgm:spPr/>
      <dgm:t>
        <a:bodyPr/>
        <a:lstStyle/>
        <a:p>
          <a:endParaRPr lang="ru-RU"/>
        </a:p>
      </dgm:t>
    </dgm:pt>
    <dgm:pt modelId="{1B60B5CD-52F6-48C5-A409-EB0D3EC256AC}" type="pres">
      <dgm:prSet presAssocID="{769E2297-4F26-4A6A-A09C-FF5E364D8C25}" presName="conn2-1" presStyleLbl="parChTrans1D2" presStyleIdx="2" presStyleCnt="3"/>
      <dgm:spPr/>
      <dgm:t>
        <a:bodyPr/>
        <a:lstStyle/>
        <a:p>
          <a:endParaRPr lang="ru-RU"/>
        </a:p>
      </dgm:t>
    </dgm:pt>
    <dgm:pt modelId="{A71D1D7B-D245-4B1C-977A-D817AED75206}" type="pres">
      <dgm:prSet presAssocID="{769E2297-4F26-4A6A-A09C-FF5E364D8C25}" presName="connTx" presStyleLbl="parChTrans1D2" presStyleIdx="2" presStyleCnt="3"/>
      <dgm:spPr/>
      <dgm:t>
        <a:bodyPr/>
        <a:lstStyle/>
        <a:p>
          <a:endParaRPr lang="ru-RU"/>
        </a:p>
      </dgm:t>
    </dgm:pt>
    <dgm:pt modelId="{5082CD10-D689-4D73-975F-502A3C8B84C7}" type="pres">
      <dgm:prSet presAssocID="{D6A8995A-411C-4702-8CF3-EC6CB86E26A5}" presName="root2" presStyleCnt="0"/>
      <dgm:spPr/>
      <dgm:t>
        <a:bodyPr/>
        <a:lstStyle/>
        <a:p>
          <a:endParaRPr lang="ru-RU"/>
        </a:p>
      </dgm:t>
    </dgm:pt>
    <dgm:pt modelId="{B1A4FE9A-2FC9-46BA-A214-979051388ADE}" type="pres">
      <dgm:prSet presAssocID="{D6A8995A-411C-4702-8CF3-EC6CB86E26A5}" presName="LevelTwoTextNode" presStyleLbl="node2" presStyleIdx="2" presStyleCnt="3" custScaleX="129626" custScaleY="40842" custLinFactNeighborX="93" custLinFactNeighborY="18400">
        <dgm:presLayoutVars>
          <dgm:chPref val="3"/>
        </dgm:presLayoutVars>
      </dgm:prSet>
      <dgm:spPr/>
      <dgm:t>
        <a:bodyPr/>
        <a:lstStyle/>
        <a:p>
          <a:endParaRPr lang="ru-RU"/>
        </a:p>
      </dgm:t>
    </dgm:pt>
    <dgm:pt modelId="{EA9C60C7-B926-4F69-A13C-134ADAF8A7E7}" type="pres">
      <dgm:prSet presAssocID="{D6A8995A-411C-4702-8CF3-EC6CB86E26A5}" presName="level3hierChild" presStyleCnt="0"/>
      <dgm:spPr/>
      <dgm:t>
        <a:bodyPr/>
        <a:lstStyle/>
        <a:p>
          <a:endParaRPr lang="ru-RU"/>
        </a:p>
      </dgm:t>
    </dgm:pt>
    <dgm:pt modelId="{EADE1274-7372-47D0-8D98-716E08A83CF3}" type="pres">
      <dgm:prSet presAssocID="{0EE09BAE-CA2A-4842-94C0-E5429FF87FCD}" presName="conn2-1" presStyleLbl="parChTrans1D3" presStyleIdx="0" presStyleCnt="3"/>
      <dgm:spPr/>
      <dgm:t>
        <a:bodyPr/>
        <a:lstStyle/>
        <a:p>
          <a:endParaRPr lang="ru-RU"/>
        </a:p>
      </dgm:t>
    </dgm:pt>
    <dgm:pt modelId="{4E22A396-D521-4696-A72E-2F42D6D5D0A1}" type="pres">
      <dgm:prSet presAssocID="{0EE09BAE-CA2A-4842-94C0-E5429FF87FCD}" presName="connTx" presStyleLbl="parChTrans1D3" presStyleIdx="0" presStyleCnt="3"/>
      <dgm:spPr/>
      <dgm:t>
        <a:bodyPr/>
        <a:lstStyle/>
        <a:p>
          <a:endParaRPr lang="ru-RU"/>
        </a:p>
      </dgm:t>
    </dgm:pt>
    <dgm:pt modelId="{05D69D74-8016-4DFC-ADC2-B963C6B975D6}" type="pres">
      <dgm:prSet presAssocID="{DA6093F2-9AFE-49B5-9A18-CF0B545F0A4A}" presName="root2" presStyleCnt="0"/>
      <dgm:spPr/>
      <dgm:t>
        <a:bodyPr/>
        <a:lstStyle/>
        <a:p>
          <a:endParaRPr lang="ru-RU"/>
        </a:p>
      </dgm:t>
    </dgm:pt>
    <dgm:pt modelId="{E7C6610D-C9D2-4708-8CDE-8098741C7702}" type="pres">
      <dgm:prSet presAssocID="{DA6093F2-9AFE-49B5-9A18-CF0B545F0A4A}" presName="LevelTwoTextNode" presStyleLbl="node3" presStyleIdx="0" presStyleCnt="3" custScaleX="111357" custScaleY="25670" custLinFactNeighborX="-6978" custLinFactNeighborY="-25204">
        <dgm:presLayoutVars>
          <dgm:chPref val="3"/>
        </dgm:presLayoutVars>
      </dgm:prSet>
      <dgm:spPr/>
      <dgm:t>
        <a:bodyPr/>
        <a:lstStyle/>
        <a:p>
          <a:endParaRPr lang="ru-RU"/>
        </a:p>
      </dgm:t>
    </dgm:pt>
    <dgm:pt modelId="{BB05B605-41EB-4720-89EC-392FC04C6BD6}" type="pres">
      <dgm:prSet presAssocID="{DA6093F2-9AFE-49B5-9A18-CF0B545F0A4A}" presName="level3hierChild" presStyleCnt="0"/>
      <dgm:spPr/>
      <dgm:t>
        <a:bodyPr/>
        <a:lstStyle/>
        <a:p>
          <a:endParaRPr lang="ru-RU"/>
        </a:p>
      </dgm:t>
    </dgm:pt>
    <dgm:pt modelId="{D057A614-378C-4D1A-BF27-AD5078FDAABC}" type="pres">
      <dgm:prSet presAssocID="{1494A9C4-0EEB-4E15-8350-50A9006327E4}" presName="conn2-1" presStyleLbl="parChTrans1D3" presStyleIdx="1" presStyleCnt="3"/>
      <dgm:spPr/>
      <dgm:t>
        <a:bodyPr/>
        <a:lstStyle/>
        <a:p>
          <a:endParaRPr lang="ru-RU"/>
        </a:p>
      </dgm:t>
    </dgm:pt>
    <dgm:pt modelId="{3012C6BF-D90B-41DE-A6C4-6200BF386C38}" type="pres">
      <dgm:prSet presAssocID="{1494A9C4-0EEB-4E15-8350-50A9006327E4}" presName="connTx" presStyleLbl="parChTrans1D3" presStyleIdx="1" presStyleCnt="3"/>
      <dgm:spPr/>
      <dgm:t>
        <a:bodyPr/>
        <a:lstStyle/>
        <a:p>
          <a:endParaRPr lang="ru-RU"/>
        </a:p>
      </dgm:t>
    </dgm:pt>
    <dgm:pt modelId="{0715D762-68AB-46B1-B4A8-90B187837546}" type="pres">
      <dgm:prSet presAssocID="{32A79B19-4889-4384-ADFC-AA98F878DF92}" presName="root2" presStyleCnt="0"/>
      <dgm:spPr/>
      <dgm:t>
        <a:bodyPr/>
        <a:lstStyle/>
        <a:p>
          <a:endParaRPr lang="ru-RU"/>
        </a:p>
      </dgm:t>
    </dgm:pt>
    <dgm:pt modelId="{02887B07-F245-444D-BD57-A5A08A64306C}" type="pres">
      <dgm:prSet presAssocID="{32A79B19-4889-4384-ADFC-AA98F878DF92}" presName="LevelTwoTextNode" presStyleLbl="node3" presStyleIdx="1" presStyleCnt="3" custScaleX="111734" custScaleY="26754" custLinFactNeighborX="-7439" custLinFactNeighborY="-35306">
        <dgm:presLayoutVars>
          <dgm:chPref val="3"/>
        </dgm:presLayoutVars>
      </dgm:prSet>
      <dgm:spPr/>
      <dgm:t>
        <a:bodyPr/>
        <a:lstStyle/>
        <a:p>
          <a:endParaRPr lang="ru-RU"/>
        </a:p>
      </dgm:t>
    </dgm:pt>
    <dgm:pt modelId="{DBBB1410-520A-4C43-8C25-CCCE080C1CD2}" type="pres">
      <dgm:prSet presAssocID="{32A79B19-4889-4384-ADFC-AA98F878DF92}" presName="level3hierChild" presStyleCnt="0"/>
      <dgm:spPr/>
      <dgm:t>
        <a:bodyPr/>
        <a:lstStyle/>
        <a:p>
          <a:endParaRPr lang="ru-RU"/>
        </a:p>
      </dgm:t>
    </dgm:pt>
    <dgm:pt modelId="{86877923-0D7E-4BB6-BAAA-098080A7E79D}" type="pres">
      <dgm:prSet presAssocID="{36368A13-E134-484B-B3FC-7D7A7C6FBAAB}" presName="conn2-1" presStyleLbl="parChTrans1D3" presStyleIdx="2" presStyleCnt="3"/>
      <dgm:spPr/>
      <dgm:t>
        <a:bodyPr/>
        <a:lstStyle/>
        <a:p>
          <a:endParaRPr lang="ru-RU"/>
        </a:p>
      </dgm:t>
    </dgm:pt>
    <dgm:pt modelId="{0E0B4FC5-F49D-4115-AB5D-7854E4FFA453}" type="pres">
      <dgm:prSet presAssocID="{36368A13-E134-484B-B3FC-7D7A7C6FBAAB}" presName="connTx" presStyleLbl="parChTrans1D3" presStyleIdx="2" presStyleCnt="3"/>
      <dgm:spPr/>
      <dgm:t>
        <a:bodyPr/>
        <a:lstStyle/>
        <a:p>
          <a:endParaRPr lang="ru-RU"/>
        </a:p>
      </dgm:t>
    </dgm:pt>
    <dgm:pt modelId="{894BA676-BA2B-49FB-B2FA-982FEEF21454}" type="pres">
      <dgm:prSet presAssocID="{9898591D-5B8B-4B8A-B48B-803FB4A5F552}" presName="root2" presStyleCnt="0"/>
      <dgm:spPr/>
      <dgm:t>
        <a:bodyPr/>
        <a:lstStyle/>
        <a:p>
          <a:endParaRPr lang="ru-RU"/>
        </a:p>
      </dgm:t>
    </dgm:pt>
    <dgm:pt modelId="{629B7CCD-0E8A-41DC-826E-68593D99F257}" type="pres">
      <dgm:prSet presAssocID="{9898591D-5B8B-4B8A-B48B-803FB4A5F552}" presName="LevelTwoTextNode" presStyleLbl="node3" presStyleIdx="2" presStyleCnt="3" custScaleX="111355" custScaleY="93384" custLinFactNeighborX="-7324" custLinFactNeighborY="-44205">
        <dgm:presLayoutVars>
          <dgm:chPref val="3"/>
        </dgm:presLayoutVars>
      </dgm:prSet>
      <dgm:spPr/>
      <dgm:t>
        <a:bodyPr/>
        <a:lstStyle/>
        <a:p>
          <a:endParaRPr lang="ru-RU"/>
        </a:p>
      </dgm:t>
    </dgm:pt>
    <dgm:pt modelId="{9B1EBDA1-E012-417B-B50C-2B4207CA7AB4}" type="pres">
      <dgm:prSet presAssocID="{9898591D-5B8B-4B8A-B48B-803FB4A5F552}" presName="level3hierChild" presStyleCnt="0"/>
      <dgm:spPr/>
      <dgm:t>
        <a:bodyPr/>
        <a:lstStyle/>
        <a:p>
          <a:endParaRPr lang="ru-RU"/>
        </a:p>
      </dgm:t>
    </dgm:pt>
  </dgm:ptLst>
  <dgm:cxnLst>
    <dgm:cxn modelId="{E26C232D-BFF6-4BD2-A594-F77D36688E4E}" type="presOf" srcId="{0EE09BAE-CA2A-4842-94C0-E5429FF87FCD}" destId="{4E22A396-D521-4696-A72E-2F42D6D5D0A1}" srcOrd="1" destOrd="0" presId="urn:microsoft.com/office/officeart/2005/8/layout/hierarchy2"/>
    <dgm:cxn modelId="{1952EC9D-7DC2-4406-A4B3-28CC139B7FA2}" srcId="{D6A8995A-411C-4702-8CF3-EC6CB86E26A5}" destId="{9898591D-5B8B-4B8A-B48B-803FB4A5F552}" srcOrd="2" destOrd="0" parTransId="{36368A13-E134-484B-B3FC-7D7A7C6FBAAB}" sibTransId="{64A88484-5441-4B4D-BCE5-6C8DB44A5485}"/>
    <dgm:cxn modelId="{4F54412A-8FAF-429E-BEB2-0C44B38B89D5}" type="presOf" srcId="{1873C7A6-6E29-4E48-89EA-2DCB1E2F19BB}" destId="{209DE907-CFD9-4655-B88E-1BC397A2973B}" srcOrd="1" destOrd="0" presId="urn:microsoft.com/office/officeart/2005/8/layout/hierarchy2"/>
    <dgm:cxn modelId="{5ED4FC7B-6846-4CEC-83BE-88F09807D7CC}" type="presOf" srcId="{36368A13-E134-484B-B3FC-7D7A7C6FBAAB}" destId="{0E0B4FC5-F49D-4115-AB5D-7854E4FFA453}" srcOrd="1" destOrd="0" presId="urn:microsoft.com/office/officeart/2005/8/layout/hierarchy2"/>
    <dgm:cxn modelId="{6B28B6C5-C68D-42EE-A5E5-F280B2213007}" srcId="{83845F76-C128-4BDF-B468-16A43A51A61A}" destId="{D6A8995A-411C-4702-8CF3-EC6CB86E26A5}" srcOrd="2" destOrd="0" parTransId="{769E2297-4F26-4A6A-A09C-FF5E364D8C25}" sibTransId="{5F6E787E-82A4-46A7-9C58-5100D49E24E8}"/>
    <dgm:cxn modelId="{6C7E2627-24AC-483E-97D9-643C377C1C73}" type="presOf" srcId="{D6A8995A-411C-4702-8CF3-EC6CB86E26A5}" destId="{B1A4FE9A-2FC9-46BA-A214-979051388ADE}" srcOrd="0" destOrd="0" presId="urn:microsoft.com/office/officeart/2005/8/layout/hierarchy2"/>
    <dgm:cxn modelId="{F8EFF858-469C-4B4C-BC1E-0ABB1141D8CE}" type="presOf" srcId="{1494A9C4-0EEB-4E15-8350-50A9006327E4}" destId="{3012C6BF-D90B-41DE-A6C4-6200BF386C38}" srcOrd="1" destOrd="0" presId="urn:microsoft.com/office/officeart/2005/8/layout/hierarchy2"/>
    <dgm:cxn modelId="{B527A9EA-9202-4F32-BF4F-7611469D7267}" type="presOf" srcId="{1873C7A6-6E29-4E48-89EA-2DCB1E2F19BB}" destId="{83359660-34CD-449B-9D1D-36F614B4C985}" srcOrd="0" destOrd="0" presId="urn:microsoft.com/office/officeart/2005/8/layout/hierarchy2"/>
    <dgm:cxn modelId="{33612970-BEEF-4FD5-A463-0889D0A88010}" type="presOf" srcId="{769E2297-4F26-4A6A-A09C-FF5E364D8C25}" destId="{1B60B5CD-52F6-48C5-A409-EB0D3EC256AC}" srcOrd="0" destOrd="0" presId="urn:microsoft.com/office/officeart/2005/8/layout/hierarchy2"/>
    <dgm:cxn modelId="{198C567C-8FCD-478A-9336-9D4C11B61A33}" type="presOf" srcId="{36368A13-E134-484B-B3FC-7D7A7C6FBAAB}" destId="{86877923-0D7E-4BB6-BAAA-098080A7E79D}" srcOrd="0" destOrd="0" presId="urn:microsoft.com/office/officeart/2005/8/layout/hierarchy2"/>
    <dgm:cxn modelId="{755D1239-6F7D-437E-812E-43963CB531AA}" type="presOf" srcId="{0EE09BAE-CA2A-4842-94C0-E5429FF87FCD}" destId="{EADE1274-7372-47D0-8D98-716E08A83CF3}" srcOrd="0" destOrd="0" presId="urn:microsoft.com/office/officeart/2005/8/layout/hierarchy2"/>
    <dgm:cxn modelId="{C03E1509-5092-4FF8-B763-16FCF0D6E876}" type="presOf" srcId="{5DBD5E93-3373-4A49-A0AA-0D860E406F3F}" destId="{31F440D8-BBC3-4EDC-98B6-D21178ED366D}" srcOrd="0" destOrd="0" presId="urn:microsoft.com/office/officeart/2005/8/layout/hierarchy2"/>
    <dgm:cxn modelId="{88082CA1-B44B-4E43-8725-D9273CD3863A}" srcId="{83845F76-C128-4BDF-B468-16A43A51A61A}" destId="{5DBD5E93-3373-4A49-A0AA-0D860E406F3F}" srcOrd="1" destOrd="0" parTransId="{1873C7A6-6E29-4E48-89EA-2DCB1E2F19BB}" sibTransId="{5389F8A2-DD5D-4E31-8D2B-F2FDD723E9A8}"/>
    <dgm:cxn modelId="{B5752626-3EAB-4752-905E-212DC5C2E220}" srcId="{ECE1F874-058F-4F86-83D7-4666E9E628F5}" destId="{83845F76-C128-4BDF-B468-16A43A51A61A}" srcOrd="0" destOrd="0" parTransId="{DD9AD6B9-BFAC-4F8B-B958-A23E968D2797}" sibTransId="{E3CB3310-2B64-4138-BA34-1D4C3DB40AF6}"/>
    <dgm:cxn modelId="{8BB10753-C559-48FF-8C37-CF4192FEE133}" srcId="{83845F76-C128-4BDF-B468-16A43A51A61A}" destId="{44AE42D0-2055-4D7D-AEB3-27DC672D6871}" srcOrd="0" destOrd="0" parTransId="{C0632260-B565-4D0E-9D28-29C9E162E265}" sibTransId="{29D1AFDB-F241-42AD-B095-84B968A2E6AE}"/>
    <dgm:cxn modelId="{DB6E45E2-FBD2-464D-9898-44690F0FF0C6}" type="presOf" srcId="{1494A9C4-0EEB-4E15-8350-50A9006327E4}" destId="{D057A614-378C-4D1A-BF27-AD5078FDAABC}" srcOrd="0" destOrd="0" presId="urn:microsoft.com/office/officeart/2005/8/layout/hierarchy2"/>
    <dgm:cxn modelId="{DF9F2324-1E01-4906-9394-BABB72DCC402}" type="presOf" srcId="{C0632260-B565-4D0E-9D28-29C9E162E265}" destId="{5722F8C1-AB9A-4D9D-A6A5-0170BAE4C2B9}" srcOrd="0" destOrd="0" presId="urn:microsoft.com/office/officeart/2005/8/layout/hierarchy2"/>
    <dgm:cxn modelId="{CA91AB87-8D7E-4853-8492-D302B1061894}" type="presOf" srcId="{C0632260-B565-4D0E-9D28-29C9E162E265}" destId="{25CF8DBA-759D-4822-84BC-968EAF64D32A}" srcOrd="1" destOrd="0" presId="urn:microsoft.com/office/officeart/2005/8/layout/hierarchy2"/>
    <dgm:cxn modelId="{D818A175-6290-4F03-A826-D71211711779}" srcId="{D6A8995A-411C-4702-8CF3-EC6CB86E26A5}" destId="{32A79B19-4889-4384-ADFC-AA98F878DF92}" srcOrd="1" destOrd="0" parTransId="{1494A9C4-0EEB-4E15-8350-50A9006327E4}" sibTransId="{1EE39789-1639-463D-9317-7071F1BB5179}"/>
    <dgm:cxn modelId="{6F1F28AC-18D2-4444-9E24-B5709F9F9BBA}" srcId="{D6A8995A-411C-4702-8CF3-EC6CB86E26A5}" destId="{DA6093F2-9AFE-49B5-9A18-CF0B545F0A4A}" srcOrd="0" destOrd="0" parTransId="{0EE09BAE-CA2A-4842-94C0-E5429FF87FCD}" sibTransId="{39D9B25C-5A69-4E4D-A4F5-940ADA60B727}"/>
    <dgm:cxn modelId="{D41A6200-97CC-46A5-A28D-AA9EDB06589A}" type="presOf" srcId="{32A79B19-4889-4384-ADFC-AA98F878DF92}" destId="{02887B07-F245-444D-BD57-A5A08A64306C}" srcOrd="0" destOrd="0" presId="urn:microsoft.com/office/officeart/2005/8/layout/hierarchy2"/>
    <dgm:cxn modelId="{2315C34C-BB3C-4A95-8C1B-C17A4A0E0B3F}" type="presOf" srcId="{83845F76-C128-4BDF-B468-16A43A51A61A}" destId="{E946F4BD-65EF-452E-B124-7240B550C08E}" srcOrd="0" destOrd="0" presId="urn:microsoft.com/office/officeart/2005/8/layout/hierarchy2"/>
    <dgm:cxn modelId="{BAD45A13-6B99-41BA-9FAB-E413C6A9865C}" type="presOf" srcId="{9898591D-5B8B-4B8A-B48B-803FB4A5F552}" destId="{629B7CCD-0E8A-41DC-826E-68593D99F257}" srcOrd="0" destOrd="0" presId="urn:microsoft.com/office/officeart/2005/8/layout/hierarchy2"/>
    <dgm:cxn modelId="{FB4E4E9D-CFFD-44AC-A2BA-3CF015EB0BD9}" type="presOf" srcId="{44AE42D0-2055-4D7D-AEB3-27DC672D6871}" destId="{0CE62F0A-0DEE-4A2E-8F47-47CC395A11CF}" srcOrd="0" destOrd="0" presId="urn:microsoft.com/office/officeart/2005/8/layout/hierarchy2"/>
    <dgm:cxn modelId="{3EADCAB5-51CF-4E14-B267-653EE3C2FFA4}" type="presOf" srcId="{ECE1F874-058F-4F86-83D7-4666E9E628F5}" destId="{9060F9B3-F5FD-498D-A449-4CCDE0CF4F5A}" srcOrd="0" destOrd="0" presId="urn:microsoft.com/office/officeart/2005/8/layout/hierarchy2"/>
    <dgm:cxn modelId="{A77A28DC-E06D-4425-9DE2-E5E646ECE576}" type="presOf" srcId="{769E2297-4F26-4A6A-A09C-FF5E364D8C25}" destId="{A71D1D7B-D245-4B1C-977A-D817AED75206}" srcOrd="1" destOrd="0" presId="urn:microsoft.com/office/officeart/2005/8/layout/hierarchy2"/>
    <dgm:cxn modelId="{745DABC0-9773-43C1-99EC-045D9BB8D721}" type="presOf" srcId="{DA6093F2-9AFE-49B5-9A18-CF0B545F0A4A}" destId="{E7C6610D-C9D2-4708-8CDE-8098741C7702}" srcOrd="0" destOrd="0" presId="urn:microsoft.com/office/officeart/2005/8/layout/hierarchy2"/>
    <dgm:cxn modelId="{FB6E7934-C508-4474-9EEA-319175141514}" type="presParOf" srcId="{9060F9B3-F5FD-498D-A449-4CCDE0CF4F5A}" destId="{59001C8A-9051-4CBC-82FD-17B9B27B97DD}" srcOrd="0" destOrd="0" presId="urn:microsoft.com/office/officeart/2005/8/layout/hierarchy2"/>
    <dgm:cxn modelId="{564DD85E-11AA-4AB8-B78F-D17A03FAD465}" type="presParOf" srcId="{59001C8A-9051-4CBC-82FD-17B9B27B97DD}" destId="{E946F4BD-65EF-452E-B124-7240B550C08E}" srcOrd="0" destOrd="0" presId="urn:microsoft.com/office/officeart/2005/8/layout/hierarchy2"/>
    <dgm:cxn modelId="{297EDB5B-D996-43A2-9EA0-1813BA80BA66}" type="presParOf" srcId="{59001C8A-9051-4CBC-82FD-17B9B27B97DD}" destId="{3D9EEFC4-EF37-40FD-AA13-72385D816AD6}" srcOrd="1" destOrd="0" presId="urn:microsoft.com/office/officeart/2005/8/layout/hierarchy2"/>
    <dgm:cxn modelId="{4B540E8B-02B8-4962-BCB3-09968F07ED5A}" type="presParOf" srcId="{3D9EEFC4-EF37-40FD-AA13-72385D816AD6}" destId="{5722F8C1-AB9A-4D9D-A6A5-0170BAE4C2B9}" srcOrd="0" destOrd="0" presId="urn:microsoft.com/office/officeart/2005/8/layout/hierarchy2"/>
    <dgm:cxn modelId="{43192E62-B49F-4E0E-B605-D481B662F637}" type="presParOf" srcId="{5722F8C1-AB9A-4D9D-A6A5-0170BAE4C2B9}" destId="{25CF8DBA-759D-4822-84BC-968EAF64D32A}" srcOrd="0" destOrd="0" presId="urn:microsoft.com/office/officeart/2005/8/layout/hierarchy2"/>
    <dgm:cxn modelId="{ADC3A6DA-D3D2-409C-9121-65A23408383A}" type="presParOf" srcId="{3D9EEFC4-EF37-40FD-AA13-72385D816AD6}" destId="{DEEE3DB9-7CBD-4666-93EB-32906AB0234A}" srcOrd="1" destOrd="0" presId="urn:microsoft.com/office/officeart/2005/8/layout/hierarchy2"/>
    <dgm:cxn modelId="{02613857-F9D8-4A05-8C60-A3D4DEE93687}" type="presParOf" srcId="{DEEE3DB9-7CBD-4666-93EB-32906AB0234A}" destId="{0CE62F0A-0DEE-4A2E-8F47-47CC395A11CF}" srcOrd="0" destOrd="0" presId="urn:microsoft.com/office/officeart/2005/8/layout/hierarchy2"/>
    <dgm:cxn modelId="{95F86C7A-7821-4ED2-BA19-EEAA452C9E68}" type="presParOf" srcId="{DEEE3DB9-7CBD-4666-93EB-32906AB0234A}" destId="{6BF65975-DEA7-408C-A98F-79E3159B12AE}" srcOrd="1" destOrd="0" presId="urn:microsoft.com/office/officeart/2005/8/layout/hierarchy2"/>
    <dgm:cxn modelId="{7CB984B9-A036-4495-B1EA-A8DB9B8C0947}" type="presParOf" srcId="{3D9EEFC4-EF37-40FD-AA13-72385D816AD6}" destId="{83359660-34CD-449B-9D1D-36F614B4C985}" srcOrd="2" destOrd="0" presId="urn:microsoft.com/office/officeart/2005/8/layout/hierarchy2"/>
    <dgm:cxn modelId="{2026ED82-4677-455C-97F8-5C65C0F71982}" type="presParOf" srcId="{83359660-34CD-449B-9D1D-36F614B4C985}" destId="{209DE907-CFD9-4655-B88E-1BC397A2973B}" srcOrd="0" destOrd="0" presId="urn:microsoft.com/office/officeart/2005/8/layout/hierarchy2"/>
    <dgm:cxn modelId="{74337446-3ED3-40F9-805C-0A3E946E57AE}" type="presParOf" srcId="{3D9EEFC4-EF37-40FD-AA13-72385D816AD6}" destId="{D66BB423-B8E6-4608-8E99-2EF01BAC1A77}" srcOrd="3" destOrd="0" presId="urn:microsoft.com/office/officeart/2005/8/layout/hierarchy2"/>
    <dgm:cxn modelId="{1EE509F0-1850-476B-AD68-EDC36047219F}" type="presParOf" srcId="{D66BB423-B8E6-4608-8E99-2EF01BAC1A77}" destId="{31F440D8-BBC3-4EDC-98B6-D21178ED366D}" srcOrd="0" destOrd="0" presId="urn:microsoft.com/office/officeart/2005/8/layout/hierarchy2"/>
    <dgm:cxn modelId="{A1E550FE-5E9A-4FD6-B2E6-1C88673302D0}" type="presParOf" srcId="{D66BB423-B8E6-4608-8E99-2EF01BAC1A77}" destId="{07B9E3DC-09C8-4EF1-A171-63794B0386BF}" srcOrd="1" destOrd="0" presId="urn:microsoft.com/office/officeart/2005/8/layout/hierarchy2"/>
    <dgm:cxn modelId="{B9AC09D4-7313-4D95-A1C8-0852DDBEF78A}" type="presParOf" srcId="{3D9EEFC4-EF37-40FD-AA13-72385D816AD6}" destId="{1B60B5CD-52F6-48C5-A409-EB0D3EC256AC}" srcOrd="4" destOrd="0" presId="urn:microsoft.com/office/officeart/2005/8/layout/hierarchy2"/>
    <dgm:cxn modelId="{C38CBEF9-7332-48CE-B492-B4C94E82209D}" type="presParOf" srcId="{1B60B5CD-52F6-48C5-A409-EB0D3EC256AC}" destId="{A71D1D7B-D245-4B1C-977A-D817AED75206}" srcOrd="0" destOrd="0" presId="urn:microsoft.com/office/officeart/2005/8/layout/hierarchy2"/>
    <dgm:cxn modelId="{ABD8A1B2-0C6B-4783-9FF9-0A3761E47C42}" type="presParOf" srcId="{3D9EEFC4-EF37-40FD-AA13-72385D816AD6}" destId="{5082CD10-D689-4D73-975F-502A3C8B84C7}" srcOrd="5" destOrd="0" presId="urn:microsoft.com/office/officeart/2005/8/layout/hierarchy2"/>
    <dgm:cxn modelId="{08F47B8A-9724-436D-BF3F-ACC52B18DA5D}" type="presParOf" srcId="{5082CD10-D689-4D73-975F-502A3C8B84C7}" destId="{B1A4FE9A-2FC9-46BA-A214-979051388ADE}" srcOrd="0" destOrd="0" presId="urn:microsoft.com/office/officeart/2005/8/layout/hierarchy2"/>
    <dgm:cxn modelId="{43926AFC-956B-400F-843B-0EE7893C8909}" type="presParOf" srcId="{5082CD10-D689-4D73-975F-502A3C8B84C7}" destId="{EA9C60C7-B926-4F69-A13C-134ADAF8A7E7}" srcOrd="1" destOrd="0" presId="urn:microsoft.com/office/officeart/2005/8/layout/hierarchy2"/>
    <dgm:cxn modelId="{D57A9418-A842-45AE-B6E9-D2664B9E163E}" type="presParOf" srcId="{EA9C60C7-B926-4F69-A13C-134ADAF8A7E7}" destId="{EADE1274-7372-47D0-8D98-716E08A83CF3}" srcOrd="0" destOrd="0" presId="urn:microsoft.com/office/officeart/2005/8/layout/hierarchy2"/>
    <dgm:cxn modelId="{41DA7463-CEF5-46E7-89A2-796B0F0AE9BB}" type="presParOf" srcId="{EADE1274-7372-47D0-8D98-716E08A83CF3}" destId="{4E22A396-D521-4696-A72E-2F42D6D5D0A1}" srcOrd="0" destOrd="0" presId="urn:microsoft.com/office/officeart/2005/8/layout/hierarchy2"/>
    <dgm:cxn modelId="{58B9762E-0767-48C1-9243-108AE76A6B21}" type="presParOf" srcId="{EA9C60C7-B926-4F69-A13C-134ADAF8A7E7}" destId="{05D69D74-8016-4DFC-ADC2-B963C6B975D6}" srcOrd="1" destOrd="0" presId="urn:microsoft.com/office/officeart/2005/8/layout/hierarchy2"/>
    <dgm:cxn modelId="{C49FB9BC-6991-4FE3-92ED-A3698FFAF1FA}" type="presParOf" srcId="{05D69D74-8016-4DFC-ADC2-B963C6B975D6}" destId="{E7C6610D-C9D2-4708-8CDE-8098741C7702}" srcOrd="0" destOrd="0" presId="urn:microsoft.com/office/officeart/2005/8/layout/hierarchy2"/>
    <dgm:cxn modelId="{578DED7E-A762-4C2B-B158-CA1034C9A2B1}" type="presParOf" srcId="{05D69D74-8016-4DFC-ADC2-B963C6B975D6}" destId="{BB05B605-41EB-4720-89EC-392FC04C6BD6}" srcOrd="1" destOrd="0" presId="urn:microsoft.com/office/officeart/2005/8/layout/hierarchy2"/>
    <dgm:cxn modelId="{61C560EE-A3E5-4E98-B60B-A1C59228ABDC}" type="presParOf" srcId="{EA9C60C7-B926-4F69-A13C-134ADAF8A7E7}" destId="{D057A614-378C-4D1A-BF27-AD5078FDAABC}" srcOrd="2" destOrd="0" presId="urn:microsoft.com/office/officeart/2005/8/layout/hierarchy2"/>
    <dgm:cxn modelId="{7543E314-2775-4038-883A-3C86C06476FE}" type="presParOf" srcId="{D057A614-378C-4D1A-BF27-AD5078FDAABC}" destId="{3012C6BF-D90B-41DE-A6C4-6200BF386C38}" srcOrd="0" destOrd="0" presId="urn:microsoft.com/office/officeart/2005/8/layout/hierarchy2"/>
    <dgm:cxn modelId="{04FFFB12-5E38-46B0-BE34-F7850753D211}" type="presParOf" srcId="{EA9C60C7-B926-4F69-A13C-134ADAF8A7E7}" destId="{0715D762-68AB-46B1-B4A8-90B187837546}" srcOrd="3" destOrd="0" presId="urn:microsoft.com/office/officeart/2005/8/layout/hierarchy2"/>
    <dgm:cxn modelId="{EFA807C4-B2DB-4A65-AECA-E47040F2BC32}" type="presParOf" srcId="{0715D762-68AB-46B1-B4A8-90B187837546}" destId="{02887B07-F245-444D-BD57-A5A08A64306C}" srcOrd="0" destOrd="0" presId="urn:microsoft.com/office/officeart/2005/8/layout/hierarchy2"/>
    <dgm:cxn modelId="{BD553303-ECE7-48FB-9654-72F7DF2576FC}" type="presParOf" srcId="{0715D762-68AB-46B1-B4A8-90B187837546}" destId="{DBBB1410-520A-4C43-8C25-CCCE080C1CD2}" srcOrd="1" destOrd="0" presId="urn:microsoft.com/office/officeart/2005/8/layout/hierarchy2"/>
    <dgm:cxn modelId="{C1739AAB-1A3D-434F-B4C0-276CE42C0B43}" type="presParOf" srcId="{EA9C60C7-B926-4F69-A13C-134ADAF8A7E7}" destId="{86877923-0D7E-4BB6-BAAA-098080A7E79D}" srcOrd="4" destOrd="0" presId="urn:microsoft.com/office/officeart/2005/8/layout/hierarchy2"/>
    <dgm:cxn modelId="{5D77F517-5D89-4BD9-911C-7FF832F30018}" type="presParOf" srcId="{86877923-0D7E-4BB6-BAAA-098080A7E79D}" destId="{0E0B4FC5-F49D-4115-AB5D-7854E4FFA453}" srcOrd="0" destOrd="0" presId="urn:microsoft.com/office/officeart/2005/8/layout/hierarchy2"/>
    <dgm:cxn modelId="{FED7DC5D-0232-4528-9A92-9AD7A01B2A49}" type="presParOf" srcId="{EA9C60C7-B926-4F69-A13C-134ADAF8A7E7}" destId="{894BA676-BA2B-49FB-B2FA-982FEEF21454}" srcOrd="5" destOrd="0" presId="urn:microsoft.com/office/officeart/2005/8/layout/hierarchy2"/>
    <dgm:cxn modelId="{FC9327B6-9212-40C3-94FA-9B632B1A8B6D}" type="presParOf" srcId="{894BA676-BA2B-49FB-B2FA-982FEEF21454}" destId="{629B7CCD-0E8A-41DC-826E-68593D99F257}" srcOrd="0" destOrd="0" presId="urn:microsoft.com/office/officeart/2005/8/layout/hierarchy2"/>
    <dgm:cxn modelId="{440B5001-51EE-43C8-881F-22D42BE6D2F5}" type="presParOf" srcId="{894BA676-BA2B-49FB-B2FA-982FEEF21454}" destId="{9B1EBDA1-E012-417B-B50C-2B4207CA7AB4}"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5EFFE08-65AB-4435-B9BF-4D1337C73EAD}" type="doc">
      <dgm:prSet loTypeId="urn:microsoft.com/office/officeart/2009/3/layout/RandomtoResultProcess" loCatId="process" qsTypeId="urn:microsoft.com/office/officeart/2005/8/quickstyle/simple2" qsCatId="simple" csTypeId="urn:microsoft.com/office/officeart/2005/8/colors/accent5_4" csCatId="accent5" phldr="1"/>
      <dgm:spPr/>
      <dgm:t>
        <a:bodyPr/>
        <a:lstStyle/>
        <a:p>
          <a:endParaRPr lang="ru-RU"/>
        </a:p>
      </dgm:t>
    </dgm:pt>
    <dgm:pt modelId="{E498DB95-F6EB-4C30-AB1A-5E7E96141A4C}">
      <dgm:prSet phldrT="[Текст]" custT="1"/>
      <dgm:spPr/>
      <dgm:t>
        <a:bodyPr/>
        <a:lstStyle/>
        <a:p>
          <a:r>
            <a:rPr lang="ru-RU" sz="2400" b="0" cap="none" spc="0" dirty="0" smtClean="0">
              <a:ln w="0"/>
              <a:effectLst>
                <a:outerShdw blurRad="38100" dist="19050" dir="2700000" algn="tl" rotWithShape="0">
                  <a:schemeClr val="dk1">
                    <a:alpha val="40000"/>
                  </a:schemeClr>
                </a:outerShdw>
              </a:effectLst>
              <a:latin typeface="+mj-lt"/>
              <a:ea typeface="Calibri" panose="020F0502020204030204" pitchFamily="34" charset="0"/>
            </a:rPr>
            <a:t>Современная система дополнительного образования детей переживает глубокие трансформации</a:t>
          </a:r>
          <a:endParaRPr lang="ru-RU" sz="2400" b="0" cap="none" spc="0" dirty="0">
            <a:ln w="0"/>
            <a:effectLst>
              <a:outerShdw blurRad="38100" dist="19050" dir="2700000" algn="tl" rotWithShape="0">
                <a:schemeClr val="dk1">
                  <a:alpha val="40000"/>
                </a:schemeClr>
              </a:outerShdw>
            </a:effectLst>
          </a:endParaRPr>
        </a:p>
      </dgm:t>
    </dgm:pt>
    <dgm:pt modelId="{2946019F-A4BA-4BCB-A0B6-E947801005B9}" type="parTrans" cxnId="{C8BD460F-E855-4657-86D7-F0A49E979FAA}">
      <dgm:prSet/>
      <dgm:spPr/>
      <dgm:t>
        <a:bodyPr/>
        <a:lstStyle/>
        <a:p>
          <a:endParaRPr lang="ru-RU"/>
        </a:p>
      </dgm:t>
    </dgm:pt>
    <dgm:pt modelId="{70308DCB-D9D8-4A68-B572-68C670BA8F35}" type="sibTrans" cxnId="{C8BD460F-E855-4657-86D7-F0A49E979FAA}">
      <dgm:prSet/>
      <dgm:spPr/>
      <dgm:t>
        <a:bodyPr/>
        <a:lstStyle/>
        <a:p>
          <a:endParaRPr lang="ru-RU"/>
        </a:p>
      </dgm:t>
    </dgm:pt>
    <dgm:pt modelId="{F1F3B833-074E-4EDA-9611-2B316991AE34}">
      <dgm:prSet phldrT="[Текст]" custT="1"/>
      <dgm:spPr/>
      <dgm:t>
        <a:bodyPr/>
        <a:lstStyle/>
        <a:p>
          <a:r>
            <a:rPr lang="ru-RU" sz="2800" dirty="0" smtClean="0">
              <a:latin typeface="+mj-lt"/>
              <a:ea typeface="Calibri" panose="020F0502020204030204" pitchFamily="34" charset="0"/>
            </a:rPr>
            <a:t>приводят к пересмотру и изменению фундаментальных основ, на которых оно было построено</a:t>
          </a:r>
          <a:endParaRPr lang="ru-RU" sz="2800" dirty="0"/>
        </a:p>
      </dgm:t>
    </dgm:pt>
    <dgm:pt modelId="{B8E4B990-C679-45E5-A4E1-3337B34CFA3B}" type="parTrans" cxnId="{31DB761D-2BEC-42FC-AE47-820BF0E5C856}">
      <dgm:prSet/>
      <dgm:spPr/>
      <dgm:t>
        <a:bodyPr/>
        <a:lstStyle/>
        <a:p>
          <a:endParaRPr lang="ru-RU"/>
        </a:p>
      </dgm:t>
    </dgm:pt>
    <dgm:pt modelId="{9FB3C87E-54D8-460D-9DEC-C943CFE72A18}" type="sibTrans" cxnId="{31DB761D-2BEC-42FC-AE47-820BF0E5C856}">
      <dgm:prSet/>
      <dgm:spPr/>
      <dgm:t>
        <a:bodyPr/>
        <a:lstStyle/>
        <a:p>
          <a:endParaRPr lang="ru-RU"/>
        </a:p>
      </dgm:t>
    </dgm:pt>
    <dgm:pt modelId="{F4B53030-B34C-4F14-B3B3-3EB15708AC2D}" type="pres">
      <dgm:prSet presAssocID="{55EFFE08-65AB-4435-B9BF-4D1337C73EAD}" presName="Name0" presStyleCnt="0">
        <dgm:presLayoutVars>
          <dgm:dir/>
          <dgm:animOne val="branch"/>
          <dgm:animLvl val="lvl"/>
        </dgm:presLayoutVars>
      </dgm:prSet>
      <dgm:spPr/>
      <dgm:t>
        <a:bodyPr/>
        <a:lstStyle/>
        <a:p>
          <a:endParaRPr lang="ru-RU"/>
        </a:p>
      </dgm:t>
    </dgm:pt>
    <dgm:pt modelId="{3980DF0D-4496-4778-82A9-8D6EE5DF578A}" type="pres">
      <dgm:prSet presAssocID="{E498DB95-F6EB-4C30-AB1A-5E7E96141A4C}" presName="chaos" presStyleCnt="0"/>
      <dgm:spPr/>
      <dgm:t>
        <a:bodyPr/>
        <a:lstStyle/>
        <a:p>
          <a:endParaRPr lang="ru-RU"/>
        </a:p>
      </dgm:t>
    </dgm:pt>
    <dgm:pt modelId="{25FA3D7F-F11A-470A-B10E-240D3520F373}" type="pres">
      <dgm:prSet presAssocID="{E498DB95-F6EB-4C30-AB1A-5E7E96141A4C}" presName="parTx1" presStyleLbl="revTx" presStyleIdx="0" presStyleCnt="1" custScaleX="105992" custScaleY="136476" custLinFactNeighborY="-4397"/>
      <dgm:spPr/>
      <dgm:t>
        <a:bodyPr/>
        <a:lstStyle/>
        <a:p>
          <a:endParaRPr lang="ru-RU"/>
        </a:p>
      </dgm:t>
    </dgm:pt>
    <dgm:pt modelId="{D777A53F-A0EE-4FCB-ADC2-0CB8A2EEF592}" type="pres">
      <dgm:prSet presAssocID="{E498DB95-F6EB-4C30-AB1A-5E7E96141A4C}" presName="c1" presStyleLbl="node1" presStyleIdx="0" presStyleCnt="19" custLinFactNeighborX="-61933" custLinFactNeighborY="-25502"/>
      <dgm:spPr/>
      <dgm:t>
        <a:bodyPr/>
        <a:lstStyle/>
        <a:p>
          <a:endParaRPr lang="ru-RU"/>
        </a:p>
      </dgm:t>
    </dgm:pt>
    <dgm:pt modelId="{DB1B86C2-F2D1-402B-BF99-89C6E889ADB3}" type="pres">
      <dgm:prSet presAssocID="{E498DB95-F6EB-4C30-AB1A-5E7E96141A4C}" presName="c2" presStyleLbl="node1" presStyleIdx="1" presStyleCnt="19" custLinFactNeighborX="-7286" custLinFactNeighborY="-18215"/>
      <dgm:spPr/>
      <dgm:t>
        <a:bodyPr/>
        <a:lstStyle/>
        <a:p>
          <a:endParaRPr lang="ru-RU"/>
        </a:p>
      </dgm:t>
    </dgm:pt>
    <dgm:pt modelId="{55631158-8B63-4604-A35C-47F06732D41F}" type="pres">
      <dgm:prSet presAssocID="{E498DB95-F6EB-4C30-AB1A-5E7E96141A4C}" presName="c3" presStyleLbl="node1" presStyleIdx="2" presStyleCnt="19" custLinFactNeighborX="-19474" custLinFactNeighborY="-41473"/>
      <dgm:spPr/>
      <dgm:t>
        <a:bodyPr/>
        <a:lstStyle/>
        <a:p>
          <a:endParaRPr lang="ru-RU"/>
        </a:p>
      </dgm:t>
    </dgm:pt>
    <dgm:pt modelId="{4499637F-4A12-43B9-952A-192724CD29A1}" type="pres">
      <dgm:prSet presAssocID="{E498DB95-F6EB-4C30-AB1A-5E7E96141A4C}" presName="c4" presStyleLbl="node1" presStyleIdx="3" presStyleCnt="19" custLinFactNeighborX="13443" custLinFactNeighborY="-79587"/>
      <dgm:spPr/>
      <dgm:t>
        <a:bodyPr/>
        <a:lstStyle/>
        <a:p>
          <a:endParaRPr lang="ru-RU"/>
        </a:p>
      </dgm:t>
    </dgm:pt>
    <dgm:pt modelId="{0086C6C8-DD5B-44AC-B707-05FE8F62A974}" type="pres">
      <dgm:prSet presAssocID="{E498DB95-F6EB-4C30-AB1A-5E7E96141A4C}" presName="c5" presStyleLbl="node1" presStyleIdx="4" presStyleCnt="19" custLinFactX="100000" custLinFactY="100000" custLinFactNeighborX="107418" custLinFactNeighborY="102784"/>
      <dgm:spPr/>
      <dgm:t>
        <a:bodyPr/>
        <a:lstStyle/>
        <a:p>
          <a:endParaRPr lang="ru-RU"/>
        </a:p>
      </dgm:t>
    </dgm:pt>
    <dgm:pt modelId="{40756C84-D8FA-4FBF-8265-4C5EB75AFA02}" type="pres">
      <dgm:prSet presAssocID="{E498DB95-F6EB-4C30-AB1A-5E7E96141A4C}" presName="c6" presStyleLbl="node1" presStyleIdx="5" presStyleCnt="19" custLinFactY="-4819" custLinFactNeighborX="-21299" custLinFactNeighborY="-100000"/>
      <dgm:spPr/>
      <dgm:t>
        <a:bodyPr/>
        <a:lstStyle/>
        <a:p>
          <a:endParaRPr lang="ru-RU"/>
        </a:p>
      </dgm:t>
    </dgm:pt>
    <dgm:pt modelId="{6EB1ED45-8CBF-40C8-B73C-CB08F210F25D}" type="pres">
      <dgm:prSet presAssocID="{E498DB95-F6EB-4C30-AB1A-5E7E96141A4C}" presName="c7" presStyleLbl="node1" presStyleIdx="6" presStyleCnt="19" custLinFactNeighborX="11798" custLinFactNeighborY="13137"/>
      <dgm:spPr/>
      <dgm:t>
        <a:bodyPr/>
        <a:lstStyle/>
        <a:p>
          <a:endParaRPr lang="ru-RU"/>
        </a:p>
      </dgm:t>
    </dgm:pt>
    <dgm:pt modelId="{753711F8-1F60-4C15-8B2F-1C4154A4DEB7}" type="pres">
      <dgm:prSet presAssocID="{E498DB95-F6EB-4C30-AB1A-5E7E96141A4C}" presName="c8" presStyleLbl="node1" presStyleIdx="7" presStyleCnt="19" custLinFactNeighborX="39633" custLinFactNeighborY="-21662"/>
      <dgm:spPr/>
      <dgm:t>
        <a:bodyPr/>
        <a:lstStyle/>
        <a:p>
          <a:endParaRPr lang="ru-RU"/>
        </a:p>
      </dgm:t>
    </dgm:pt>
    <dgm:pt modelId="{85019675-2B1B-4466-A46C-EC546BAC4E01}" type="pres">
      <dgm:prSet presAssocID="{E498DB95-F6EB-4C30-AB1A-5E7E96141A4C}" presName="c9" presStyleLbl="node1" presStyleIdx="8" presStyleCnt="19" custLinFactY="2009" custLinFactNeighborX="83792" custLinFactNeighborY="100000"/>
      <dgm:spPr/>
      <dgm:t>
        <a:bodyPr/>
        <a:lstStyle/>
        <a:p>
          <a:endParaRPr lang="ru-RU"/>
        </a:p>
      </dgm:t>
    </dgm:pt>
    <dgm:pt modelId="{A5216EDA-ACE6-456A-ABCA-96D2A37383F3}" type="pres">
      <dgm:prSet presAssocID="{E498DB95-F6EB-4C30-AB1A-5E7E96141A4C}" presName="c10" presStyleLbl="node1" presStyleIdx="9" presStyleCnt="19" custLinFactNeighborX="-2350" custLinFactNeighborY="-38048"/>
      <dgm:spPr/>
      <dgm:t>
        <a:bodyPr/>
        <a:lstStyle/>
        <a:p>
          <a:endParaRPr lang="ru-RU"/>
        </a:p>
      </dgm:t>
    </dgm:pt>
    <dgm:pt modelId="{49B8B3B8-C5B4-452E-89AF-5C28E23B5DB0}" type="pres">
      <dgm:prSet presAssocID="{E498DB95-F6EB-4C30-AB1A-5E7E96141A4C}" presName="c11" presStyleLbl="node1" presStyleIdx="10" presStyleCnt="19"/>
      <dgm:spPr/>
      <dgm:t>
        <a:bodyPr/>
        <a:lstStyle/>
        <a:p>
          <a:endParaRPr lang="ru-RU"/>
        </a:p>
      </dgm:t>
    </dgm:pt>
    <dgm:pt modelId="{2727A2FA-8800-465A-87FB-0EA5E73143F0}" type="pres">
      <dgm:prSet presAssocID="{E498DB95-F6EB-4C30-AB1A-5E7E96141A4C}" presName="c12" presStyleLbl="node1" presStyleIdx="11" presStyleCnt="19" custLinFactNeighborX="2318" custLinFactNeighborY="13910"/>
      <dgm:spPr/>
      <dgm:t>
        <a:bodyPr/>
        <a:lstStyle/>
        <a:p>
          <a:endParaRPr lang="ru-RU"/>
        </a:p>
      </dgm:t>
    </dgm:pt>
    <dgm:pt modelId="{E1104EB7-86D5-4457-A72C-90C432FF3E42}" type="pres">
      <dgm:prSet presAssocID="{E498DB95-F6EB-4C30-AB1A-5E7E96141A4C}" presName="c13" presStyleLbl="node1" presStyleIdx="12" presStyleCnt="19"/>
      <dgm:spPr/>
      <dgm:t>
        <a:bodyPr/>
        <a:lstStyle/>
        <a:p>
          <a:endParaRPr lang="ru-RU"/>
        </a:p>
      </dgm:t>
    </dgm:pt>
    <dgm:pt modelId="{DAB42C08-822A-4CAB-9478-C293B0CD91DC}" type="pres">
      <dgm:prSet presAssocID="{E498DB95-F6EB-4C30-AB1A-5E7E96141A4C}" presName="c14" presStyleLbl="node1" presStyleIdx="13" presStyleCnt="19" custLinFactY="27672" custLinFactNeighborX="19350" custLinFactNeighborY="100000"/>
      <dgm:spPr/>
      <dgm:t>
        <a:bodyPr/>
        <a:lstStyle/>
        <a:p>
          <a:endParaRPr lang="ru-RU"/>
        </a:p>
      </dgm:t>
    </dgm:pt>
    <dgm:pt modelId="{CEB3BC7E-DCBC-4495-A9DC-D637302AAFBF}" type="pres">
      <dgm:prSet presAssocID="{E498DB95-F6EB-4C30-AB1A-5E7E96141A4C}" presName="c15" presStyleLbl="node1" presStyleIdx="14" presStyleCnt="19" custLinFactNeighborX="9273" custLinFactNeighborY="16229"/>
      <dgm:spPr/>
      <dgm:t>
        <a:bodyPr/>
        <a:lstStyle/>
        <a:p>
          <a:endParaRPr lang="ru-RU"/>
        </a:p>
      </dgm:t>
    </dgm:pt>
    <dgm:pt modelId="{58DDE1FA-3829-4F0C-A452-D676DAFB2C0F}" type="pres">
      <dgm:prSet presAssocID="{E498DB95-F6EB-4C30-AB1A-5E7E96141A4C}" presName="c16" presStyleLbl="node1" presStyleIdx="15" presStyleCnt="19" custLinFactNeighborX="46309" custLinFactNeighborY="88407"/>
      <dgm:spPr/>
      <dgm:t>
        <a:bodyPr/>
        <a:lstStyle/>
        <a:p>
          <a:endParaRPr lang="ru-RU"/>
        </a:p>
      </dgm:t>
    </dgm:pt>
    <dgm:pt modelId="{C293C1C3-A9C4-4284-9D2B-D88B1E46E721}" type="pres">
      <dgm:prSet presAssocID="{E498DB95-F6EB-4C30-AB1A-5E7E96141A4C}" presName="c17" presStyleLbl="node1" presStyleIdx="16" presStyleCnt="19" custLinFactNeighborX="1594" custLinFactNeighborY="6376"/>
      <dgm:spPr/>
      <dgm:t>
        <a:bodyPr/>
        <a:lstStyle/>
        <a:p>
          <a:endParaRPr lang="ru-RU"/>
        </a:p>
      </dgm:t>
    </dgm:pt>
    <dgm:pt modelId="{64BE8734-1AE8-457C-ABE8-D10CEE233C87}" type="pres">
      <dgm:prSet presAssocID="{E498DB95-F6EB-4C30-AB1A-5E7E96141A4C}" presName="c18" presStyleLbl="node1" presStyleIdx="17" presStyleCnt="19"/>
      <dgm:spPr/>
      <dgm:t>
        <a:bodyPr/>
        <a:lstStyle/>
        <a:p>
          <a:endParaRPr lang="ru-RU"/>
        </a:p>
      </dgm:t>
    </dgm:pt>
    <dgm:pt modelId="{FF8E7A2F-AFC6-461A-A579-36128171048E}" type="pres">
      <dgm:prSet presAssocID="{70308DCB-D9D8-4A68-B572-68C670BA8F35}" presName="chevronComposite1" presStyleCnt="0"/>
      <dgm:spPr/>
      <dgm:t>
        <a:bodyPr/>
        <a:lstStyle/>
        <a:p>
          <a:endParaRPr lang="ru-RU"/>
        </a:p>
      </dgm:t>
    </dgm:pt>
    <dgm:pt modelId="{D93BD26F-BD65-4B81-8B47-612DE03A47C7}" type="pres">
      <dgm:prSet presAssocID="{70308DCB-D9D8-4A68-B572-68C670BA8F35}" presName="chevron1" presStyleLbl="sibTrans2D1" presStyleIdx="0" presStyleCnt="2"/>
      <dgm:spPr/>
      <dgm:t>
        <a:bodyPr/>
        <a:lstStyle/>
        <a:p>
          <a:endParaRPr lang="ru-RU"/>
        </a:p>
      </dgm:t>
    </dgm:pt>
    <dgm:pt modelId="{334345E7-D4F5-44B5-BB5C-CD5B95AA7187}" type="pres">
      <dgm:prSet presAssocID="{70308DCB-D9D8-4A68-B572-68C670BA8F35}" presName="spChevron1" presStyleCnt="0"/>
      <dgm:spPr/>
      <dgm:t>
        <a:bodyPr/>
        <a:lstStyle/>
        <a:p>
          <a:endParaRPr lang="ru-RU"/>
        </a:p>
      </dgm:t>
    </dgm:pt>
    <dgm:pt modelId="{30F6C7DA-319B-4835-99BE-44EF0440E0F0}" type="pres">
      <dgm:prSet presAssocID="{70308DCB-D9D8-4A68-B572-68C670BA8F35}" presName="overlap" presStyleCnt="0"/>
      <dgm:spPr/>
      <dgm:t>
        <a:bodyPr/>
        <a:lstStyle/>
        <a:p>
          <a:endParaRPr lang="ru-RU"/>
        </a:p>
      </dgm:t>
    </dgm:pt>
    <dgm:pt modelId="{405B374A-DB04-4206-AE3A-2710AB4D2BA2}" type="pres">
      <dgm:prSet presAssocID="{70308DCB-D9D8-4A68-B572-68C670BA8F35}" presName="chevronComposite2" presStyleCnt="0"/>
      <dgm:spPr/>
      <dgm:t>
        <a:bodyPr/>
        <a:lstStyle/>
        <a:p>
          <a:endParaRPr lang="ru-RU"/>
        </a:p>
      </dgm:t>
    </dgm:pt>
    <dgm:pt modelId="{F7D1065F-6BBA-4E1B-99D0-048D28E3DEB6}" type="pres">
      <dgm:prSet presAssocID="{70308DCB-D9D8-4A68-B572-68C670BA8F35}" presName="chevron2" presStyleLbl="sibTrans2D1" presStyleIdx="1" presStyleCnt="2" custLinFactNeighborX="-26703" custLinFactNeighborY="-432"/>
      <dgm:spPr/>
      <dgm:t>
        <a:bodyPr/>
        <a:lstStyle/>
        <a:p>
          <a:endParaRPr lang="ru-RU"/>
        </a:p>
      </dgm:t>
    </dgm:pt>
    <dgm:pt modelId="{814F806B-5F5E-4EC5-A3BF-0DB27FA42F43}" type="pres">
      <dgm:prSet presAssocID="{70308DCB-D9D8-4A68-B572-68C670BA8F35}" presName="spChevron2" presStyleCnt="0"/>
      <dgm:spPr/>
      <dgm:t>
        <a:bodyPr/>
        <a:lstStyle/>
        <a:p>
          <a:endParaRPr lang="ru-RU"/>
        </a:p>
      </dgm:t>
    </dgm:pt>
    <dgm:pt modelId="{8CFB4E6D-E4B5-4EAC-A17A-FDDE9E2F666F}" type="pres">
      <dgm:prSet presAssocID="{F1F3B833-074E-4EDA-9611-2B316991AE34}" presName="last" presStyleCnt="0"/>
      <dgm:spPr/>
      <dgm:t>
        <a:bodyPr/>
        <a:lstStyle/>
        <a:p>
          <a:endParaRPr lang="ru-RU"/>
        </a:p>
      </dgm:t>
    </dgm:pt>
    <dgm:pt modelId="{7B494363-88FE-46C3-9707-CCABDB01E230}" type="pres">
      <dgm:prSet presAssocID="{F1F3B833-074E-4EDA-9611-2B316991AE34}" presName="circleTx" presStyleLbl="node1" presStyleIdx="18" presStyleCnt="19" custScaleX="144028" custScaleY="142035" custLinFactNeighborX="-4897" custLinFactNeighborY="-6018"/>
      <dgm:spPr/>
      <dgm:t>
        <a:bodyPr/>
        <a:lstStyle/>
        <a:p>
          <a:endParaRPr lang="ru-RU"/>
        </a:p>
      </dgm:t>
    </dgm:pt>
    <dgm:pt modelId="{26CD9E1C-A8B0-4384-9D82-304D260D1A86}" type="pres">
      <dgm:prSet presAssocID="{F1F3B833-074E-4EDA-9611-2B316991AE34}" presName="spN" presStyleCnt="0"/>
      <dgm:spPr/>
      <dgm:t>
        <a:bodyPr/>
        <a:lstStyle/>
        <a:p>
          <a:endParaRPr lang="ru-RU"/>
        </a:p>
      </dgm:t>
    </dgm:pt>
  </dgm:ptLst>
  <dgm:cxnLst>
    <dgm:cxn modelId="{31DB761D-2BEC-42FC-AE47-820BF0E5C856}" srcId="{55EFFE08-65AB-4435-B9BF-4D1337C73EAD}" destId="{F1F3B833-074E-4EDA-9611-2B316991AE34}" srcOrd="1" destOrd="0" parTransId="{B8E4B990-C679-45E5-A4E1-3337B34CFA3B}" sibTransId="{9FB3C87E-54D8-460D-9DEC-C943CFE72A18}"/>
    <dgm:cxn modelId="{C8BD460F-E855-4657-86D7-F0A49E979FAA}" srcId="{55EFFE08-65AB-4435-B9BF-4D1337C73EAD}" destId="{E498DB95-F6EB-4C30-AB1A-5E7E96141A4C}" srcOrd="0" destOrd="0" parTransId="{2946019F-A4BA-4BCB-A0B6-E947801005B9}" sibTransId="{70308DCB-D9D8-4A68-B572-68C670BA8F35}"/>
    <dgm:cxn modelId="{1277BE44-BDA1-4110-9896-0D2DE0FC4415}" type="presOf" srcId="{F1F3B833-074E-4EDA-9611-2B316991AE34}" destId="{7B494363-88FE-46C3-9707-CCABDB01E230}" srcOrd="0" destOrd="0" presId="urn:microsoft.com/office/officeart/2009/3/layout/RandomtoResultProcess"/>
    <dgm:cxn modelId="{65F51F01-1A03-421B-8F2E-B66015C300E6}" type="presOf" srcId="{E498DB95-F6EB-4C30-AB1A-5E7E96141A4C}" destId="{25FA3D7F-F11A-470A-B10E-240D3520F373}" srcOrd="0" destOrd="0" presId="urn:microsoft.com/office/officeart/2009/3/layout/RandomtoResultProcess"/>
    <dgm:cxn modelId="{404F9971-9509-438C-81D1-B1195E1F4CA6}" type="presOf" srcId="{55EFFE08-65AB-4435-B9BF-4D1337C73EAD}" destId="{F4B53030-B34C-4F14-B3B3-3EB15708AC2D}" srcOrd="0" destOrd="0" presId="urn:microsoft.com/office/officeart/2009/3/layout/RandomtoResultProcess"/>
    <dgm:cxn modelId="{463B0F13-14AE-4206-92EE-FD16C43CE38C}" type="presParOf" srcId="{F4B53030-B34C-4F14-B3B3-3EB15708AC2D}" destId="{3980DF0D-4496-4778-82A9-8D6EE5DF578A}" srcOrd="0" destOrd="0" presId="urn:microsoft.com/office/officeart/2009/3/layout/RandomtoResultProcess"/>
    <dgm:cxn modelId="{0BB11404-F734-4B67-A80B-D6B208F7ADEA}" type="presParOf" srcId="{3980DF0D-4496-4778-82A9-8D6EE5DF578A}" destId="{25FA3D7F-F11A-470A-B10E-240D3520F373}" srcOrd="0" destOrd="0" presId="urn:microsoft.com/office/officeart/2009/3/layout/RandomtoResultProcess"/>
    <dgm:cxn modelId="{7C88A8C9-0A85-4234-BC72-023C587A1D2D}" type="presParOf" srcId="{3980DF0D-4496-4778-82A9-8D6EE5DF578A}" destId="{D777A53F-A0EE-4FCB-ADC2-0CB8A2EEF592}" srcOrd="1" destOrd="0" presId="urn:microsoft.com/office/officeart/2009/3/layout/RandomtoResultProcess"/>
    <dgm:cxn modelId="{047C8020-7B1B-4FEC-A4A6-171AF2F50700}" type="presParOf" srcId="{3980DF0D-4496-4778-82A9-8D6EE5DF578A}" destId="{DB1B86C2-F2D1-402B-BF99-89C6E889ADB3}" srcOrd="2" destOrd="0" presId="urn:microsoft.com/office/officeart/2009/3/layout/RandomtoResultProcess"/>
    <dgm:cxn modelId="{809F578C-2CD0-43F6-A10F-386BFA31F24D}" type="presParOf" srcId="{3980DF0D-4496-4778-82A9-8D6EE5DF578A}" destId="{55631158-8B63-4604-A35C-47F06732D41F}" srcOrd="3" destOrd="0" presId="urn:microsoft.com/office/officeart/2009/3/layout/RandomtoResultProcess"/>
    <dgm:cxn modelId="{7ED6BF78-8191-4535-B610-20B59847FE9E}" type="presParOf" srcId="{3980DF0D-4496-4778-82A9-8D6EE5DF578A}" destId="{4499637F-4A12-43B9-952A-192724CD29A1}" srcOrd="4" destOrd="0" presId="urn:microsoft.com/office/officeart/2009/3/layout/RandomtoResultProcess"/>
    <dgm:cxn modelId="{7DB5C2D1-D685-4C7C-ADC2-D794871867AD}" type="presParOf" srcId="{3980DF0D-4496-4778-82A9-8D6EE5DF578A}" destId="{0086C6C8-DD5B-44AC-B707-05FE8F62A974}" srcOrd="5" destOrd="0" presId="urn:microsoft.com/office/officeart/2009/3/layout/RandomtoResultProcess"/>
    <dgm:cxn modelId="{2C036389-0B28-4A3B-BD1E-0487A885E5EF}" type="presParOf" srcId="{3980DF0D-4496-4778-82A9-8D6EE5DF578A}" destId="{40756C84-D8FA-4FBF-8265-4C5EB75AFA02}" srcOrd="6" destOrd="0" presId="urn:microsoft.com/office/officeart/2009/3/layout/RandomtoResultProcess"/>
    <dgm:cxn modelId="{0A6CC166-0850-461A-BB38-C7EC9B18FD5C}" type="presParOf" srcId="{3980DF0D-4496-4778-82A9-8D6EE5DF578A}" destId="{6EB1ED45-8CBF-40C8-B73C-CB08F210F25D}" srcOrd="7" destOrd="0" presId="urn:microsoft.com/office/officeart/2009/3/layout/RandomtoResultProcess"/>
    <dgm:cxn modelId="{A9FF7813-F4AB-4760-8ED4-9F4F3C669227}" type="presParOf" srcId="{3980DF0D-4496-4778-82A9-8D6EE5DF578A}" destId="{753711F8-1F60-4C15-8B2F-1C4154A4DEB7}" srcOrd="8" destOrd="0" presId="urn:microsoft.com/office/officeart/2009/3/layout/RandomtoResultProcess"/>
    <dgm:cxn modelId="{B7EF8849-A80A-4A28-8D29-1000FA4F7D86}" type="presParOf" srcId="{3980DF0D-4496-4778-82A9-8D6EE5DF578A}" destId="{85019675-2B1B-4466-A46C-EC546BAC4E01}" srcOrd="9" destOrd="0" presId="urn:microsoft.com/office/officeart/2009/3/layout/RandomtoResultProcess"/>
    <dgm:cxn modelId="{8B2C99E8-32F7-4152-909C-F7D7C0D2445D}" type="presParOf" srcId="{3980DF0D-4496-4778-82A9-8D6EE5DF578A}" destId="{A5216EDA-ACE6-456A-ABCA-96D2A37383F3}" srcOrd="10" destOrd="0" presId="urn:microsoft.com/office/officeart/2009/3/layout/RandomtoResultProcess"/>
    <dgm:cxn modelId="{1D34EE8D-EC2D-4D7F-8F9C-D833D86133A8}" type="presParOf" srcId="{3980DF0D-4496-4778-82A9-8D6EE5DF578A}" destId="{49B8B3B8-C5B4-452E-89AF-5C28E23B5DB0}" srcOrd="11" destOrd="0" presId="urn:microsoft.com/office/officeart/2009/3/layout/RandomtoResultProcess"/>
    <dgm:cxn modelId="{ED38FA02-14E0-4D94-9392-998DAB77720B}" type="presParOf" srcId="{3980DF0D-4496-4778-82A9-8D6EE5DF578A}" destId="{2727A2FA-8800-465A-87FB-0EA5E73143F0}" srcOrd="12" destOrd="0" presId="urn:microsoft.com/office/officeart/2009/3/layout/RandomtoResultProcess"/>
    <dgm:cxn modelId="{5A534015-89EB-4033-9C07-0025706334E5}" type="presParOf" srcId="{3980DF0D-4496-4778-82A9-8D6EE5DF578A}" destId="{E1104EB7-86D5-4457-A72C-90C432FF3E42}" srcOrd="13" destOrd="0" presId="urn:microsoft.com/office/officeart/2009/3/layout/RandomtoResultProcess"/>
    <dgm:cxn modelId="{24497267-1569-452E-A391-31E31025CBB0}" type="presParOf" srcId="{3980DF0D-4496-4778-82A9-8D6EE5DF578A}" destId="{DAB42C08-822A-4CAB-9478-C293B0CD91DC}" srcOrd="14" destOrd="0" presId="urn:microsoft.com/office/officeart/2009/3/layout/RandomtoResultProcess"/>
    <dgm:cxn modelId="{0BDB092E-3518-477D-90AD-CAE6A170CC6C}" type="presParOf" srcId="{3980DF0D-4496-4778-82A9-8D6EE5DF578A}" destId="{CEB3BC7E-DCBC-4495-A9DC-D637302AAFBF}" srcOrd="15" destOrd="0" presId="urn:microsoft.com/office/officeart/2009/3/layout/RandomtoResultProcess"/>
    <dgm:cxn modelId="{F2C28387-B4B3-4D6B-8C50-BB104ED3C92B}" type="presParOf" srcId="{3980DF0D-4496-4778-82A9-8D6EE5DF578A}" destId="{58DDE1FA-3829-4F0C-A452-D676DAFB2C0F}" srcOrd="16" destOrd="0" presId="urn:microsoft.com/office/officeart/2009/3/layout/RandomtoResultProcess"/>
    <dgm:cxn modelId="{0CE6C435-889E-4D1C-B94B-9AFE55E5C4E2}" type="presParOf" srcId="{3980DF0D-4496-4778-82A9-8D6EE5DF578A}" destId="{C293C1C3-A9C4-4284-9D2B-D88B1E46E721}" srcOrd="17" destOrd="0" presId="urn:microsoft.com/office/officeart/2009/3/layout/RandomtoResultProcess"/>
    <dgm:cxn modelId="{E71FCD56-A270-4EBA-A40D-AE332F827C93}" type="presParOf" srcId="{3980DF0D-4496-4778-82A9-8D6EE5DF578A}" destId="{64BE8734-1AE8-457C-ABE8-D10CEE233C87}" srcOrd="18" destOrd="0" presId="urn:microsoft.com/office/officeart/2009/3/layout/RandomtoResultProcess"/>
    <dgm:cxn modelId="{AFEC7095-ADD9-49DE-A534-7B25D71337BC}" type="presParOf" srcId="{F4B53030-B34C-4F14-B3B3-3EB15708AC2D}" destId="{FF8E7A2F-AFC6-461A-A579-36128171048E}" srcOrd="1" destOrd="0" presId="urn:microsoft.com/office/officeart/2009/3/layout/RandomtoResultProcess"/>
    <dgm:cxn modelId="{310A1675-0DB0-43E1-8E9A-70951C2A782A}" type="presParOf" srcId="{FF8E7A2F-AFC6-461A-A579-36128171048E}" destId="{D93BD26F-BD65-4B81-8B47-612DE03A47C7}" srcOrd="0" destOrd="0" presId="urn:microsoft.com/office/officeart/2009/3/layout/RandomtoResultProcess"/>
    <dgm:cxn modelId="{4AAEE40F-FF78-4FCB-A4E5-0846F60FD368}" type="presParOf" srcId="{FF8E7A2F-AFC6-461A-A579-36128171048E}" destId="{334345E7-D4F5-44B5-BB5C-CD5B95AA7187}" srcOrd="1" destOrd="0" presId="urn:microsoft.com/office/officeart/2009/3/layout/RandomtoResultProcess"/>
    <dgm:cxn modelId="{EE8AF90A-7507-42C0-B208-4436875BA2C8}" type="presParOf" srcId="{F4B53030-B34C-4F14-B3B3-3EB15708AC2D}" destId="{30F6C7DA-319B-4835-99BE-44EF0440E0F0}" srcOrd="2" destOrd="0" presId="urn:microsoft.com/office/officeart/2009/3/layout/RandomtoResultProcess"/>
    <dgm:cxn modelId="{623A71D9-8101-49DC-A665-D89DA38A8FE7}" type="presParOf" srcId="{F4B53030-B34C-4F14-B3B3-3EB15708AC2D}" destId="{405B374A-DB04-4206-AE3A-2710AB4D2BA2}" srcOrd="3" destOrd="0" presId="urn:microsoft.com/office/officeart/2009/3/layout/RandomtoResultProcess"/>
    <dgm:cxn modelId="{23E2524E-E5B9-49A0-8570-1767DF862F19}" type="presParOf" srcId="{405B374A-DB04-4206-AE3A-2710AB4D2BA2}" destId="{F7D1065F-6BBA-4E1B-99D0-048D28E3DEB6}" srcOrd="0" destOrd="0" presId="urn:microsoft.com/office/officeart/2009/3/layout/RandomtoResultProcess"/>
    <dgm:cxn modelId="{4F737791-F43E-49DD-BC7E-371EDB24C3DC}" type="presParOf" srcId="{405B374A-DB04-4206-AE3A-2710AB4D2BA2}" destId="{814F806B-5F5E-4EC5-A3BF-0DB27FA42F43}" srcOrd="1" destOrd="0" presId="urn:microsoft.com/office/officeart/2009/3/layout/RandomtoResultProcess"/>
    <dgm:cxn modelId="{A2AD7A92-7EB1-46C2-9C3A-9F7D321DE37B}" type="presParOf" srcId="{F4B53030-B34C-4F14-B3B3-3EB15708AC2D}" destId="{8CFB4E6D-E4B5-4EAC-A17A-FDDE9E2F666F}" srcOrd="4" destOrd="0" presId="urn:microsoft.com/office/officeart/2009/3/layout/RandomtoResultProcess"/>
    <dgm:cxn modelId="{C89B5460-0D93-4566-8202-D220AEB255A6}" type="presParOf" srcId="{8CFB4E6D-E4B5-4EAC-A17A-FDDE9E2F666F}" destId="{7B494363-88FE-46C3-9707-CCABDB01E230}" srcOrd="0" destOrd="0" presId="urn:microsoft.com/office/officeart/2009/3/layout/RandomtoResultProcess"/>
    <dgm:cxn modelId="{7C6D56BA-33AC-4F1A-A0B6-664DA3984323}" type="presParOf" srcId="{8CFB4E6D-E4B5-4EAC-A17A-FDDE9E2F666F}" destId="{26CD9E1C-A8B0-4384-9D82-304D260D1A86}" srcOrd="1" destOrd="0" presId="urn:microsoft.com/office/officeart/2009/3/layout/RandomtoResultProcess"/>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0.xml><?xml version="1.0" encoding="utf-8"?>
<dgm:dataModel xmlns:dgm="http://schemas.openxmlformats.org/drawingml/2006/diagram" xmlns:a="http://schemas.openxmlformats.org/drawingml/2006/main">
  <dgm:ptLst>
    <dgm:pt modelId="{31B5AE31-5E60-4355-A287-060BC7070961}" type="doc">
      <dgm:prSet loTypeId="urn:microsoft.com/office/officeart/2005/8/layout/orgChart1" loCatId="hierarchy" qsTypeId="urn:microsoft.com/office/officeart/2005/8/quickstyle/simple1" qsCatId="simple" csTypeId="urn:microsoft.com/office/officeart/2005/8/colors/accent5_4" csCatId="accent5" phldr="1"/>
      <dgm:spPr/>
      <dgm:t>
        <a:bodyPr/>
        <a:lstStyle/>
        <a:p>
          <a:endParaRPr lang="ru-RU"/>
        </a:p>
      </dgm:t>
    </dgm:pt>
    <dgm:pt modelId="{5C8EE4D6-6E27-4D35-9E0E-FDE783F2E50F}">
      <dgm:prSet phldrT="[Текст]" custT="1"/>
      <dgm:spPr>
        <a:solidFill>
          <a:srgbClr val="C00000"/>
        </a:solidFill>
      </dgm:spPr>
      <dgm:t>
        <a:bodyPr/>
        <a:lstStyle/>
        <a:p>
          <a:r>
            <a:rPr lang="ru-RU" altLang="ru-RU" sz="1600" b="1" cap="none" spc="0" dirty="0" smtClean="0">
              <a:ln w="0"/>
              <a:effectLst>
                <a:outerShdw blurRad="38100" dist="19050" dir="2700000" algn="tl" rotWithShape="0">
                  <a:schemeClr val="dk1">
                    <a:alpha val="40000"/>
                  </a:schemeClr>
                </a:outerShdw>
              </a:effectLst>
              <a:latin typeface="+mn-lt"/>
              <a:cs typeface="Calibri" panose="020F0502020204030204" pitchFamily="34" charset="0"/>
            </a:rPr>
            <a:t>Планируемые результаты </a:t>
          </a:r>
          <a:r>
            <a:rPr lang="ru-RU" altLang="ru-RU" sz="1600" b="0" cap="none" spc="0" dirty="0" smtClean="0">
              <a:ln w="0"/>
              <a:effectLst>
                <a:outerShdw blurRad="38100" dist="19050" dir="2700000" algn="tl" rotWithShape="0">
                  <a:schemeClr val="dk1">
                    <a:alpha val="40000"/>
                  </a:schemeClr>
                </a:outerShdw>
              </a:effectLst>
              <a:latin typeface="+mn-lt"/>
              <a:cs typeface="Calibri" panose="020F0502020204030204" pitchFamily="34" charset="0"/>
            </a:rPr>
            <a:t>- в соответствии с целью и задачами перечисляются/характеризуются приобретаемые знания, умения и навыки, качества личности, которые приобретет учащийся</a:t>
          </a:r>
          <a:endParaRPr lang="ru-RU" sz="1600" b="0" cap="none" spc="0" dirty="0">
            <a:ln w="0"/>
            <a:effectLst>
              <a:outerShdw blurRad="38100" dist="19050" dir="2700000" algn="tl" rotWithShape="0">
                <a:schemeClr val="dk1">
                  <a:alpha val="40000"/>
                </a:schemeClr>
              </a:outerShdw>
            </a:effectLst>
            <a:latin typeface="+mn-lt"/>
          </a:endParaRPr>
        </a:p>
      </dgm:t>
    </dgm:pt>
    <dgm:pt modelId="{38477396-E848-4319-B0EE-87B5948C860A}" type="parTrans" cxnId="{ADBF2DE8-879F-4EDA-A2F9-7C8DEABA28DE}">
      <dgm:prSet/>
      <dgm:spPr/>
      <dgm:t>
        <a:bodyPr/>
        <a:lstStyle/>
        <a:p>
          <a:endParaRPr lang="ru-RU"/>
        </a:p>
      </dgm:t>
    </dgm:pt>
    <dgm:pt modelId="{2C7F9F75-563B-45D8-ABCA-C2FB90E4F0FB}" type="sibTrans" cxnId="{ADBF2DE8-879F-4EDA-A2F9-7C8DEABA28DE}">
      <dgm:prSet/>
      <dgm:spPr/>
      <dgm:t>
        <a:bodyPr/>
        <a:lstStyle/>
        <a:p>
          <a:endParaRPr lang="ru-RU"/>
        </a:p>
      </dgm:t>
    </dgm:pt>
    <dgm:pt modelId="{1D2C06FC-A030-4E33-B096-8C8F9B039E09}">
      <dgm:prSet custT="1"/>
      <dgm:spPr>
        <a:solidFill>
          <a:schemeClr val="tx1"/>
        </a:solidFill>
      </dgm:spPr>
      <dgm:t>
        <a:bodyPr/>
        <a:lstStyle/>
        <a:p>
          <a:r>
            <a:rPr lang="ru-RU" sz="1600" b="0" cap="none" spc="0" dirty="0" smtClean="0">
              <a:ln w="0"/>
              <a:effectLst>
                <a:outerShdw blurRad="38100" dist="19050" dir="2700000" algn="tl" rotWithShape="0">
                  <a:schemeClr val="dk1">
                    <a:alpha val="40000"/>
                  </a:schemeClr>
                </a:outerShdw>
              </a:effectLst>
            </a:rPr>
            <a:t>Приоритет формирования общих способностей над специальными</a:t>
          </a:r>
          <a:endParaRPr lang="ru-RU" sz="1600" b="0" cap="none" spc="0" dirty="0">
            <a:ln w="0"/>
            <a:effectLst>
              <a:outerShdw blurRad="38100" dist="19050" dir="2700000" algn="tl" rotWithShape="0">
                <a:schemeClr val="dk1">
                  <a:alpha val="40000"/>
                </a:schemeClr>
              </a:outerShdw>
            </a:effectLst>
          </a:endParaRPr>
        </a:p>
      </dgm:t>
    </dgm:pt>
    <dgm:pt modelId="{217F4AFC-B474-4B85-8469-3CD84E0FE7C8}" type="parTrans" cxnId="{4266ABEF-19ED-4A9A-BA59-24B44DC3E3BE}">
      <dgm:prSet>
        <dgm:style>
          <a:lnRef idx="1">
            <a:schemeClr val="dk1"/>
          </a:lnRef>
          <a:fillRef idx="0">
            <a:schemeClr val="dk1"/>
          </a:fillRef>
          <a:effectRef idx="0">
            <a:schemeClr val="dk1"/>
          </a:effectRef>
          <a:fontRef idx="minor">
            <a:schemeClr val="tx1"/>
          </a:fontRef>
        </dgm:style>
      </dgm:prSet>
      <dgm:spPr/>
      <dgm:t>
        <a:bodyPr/>
        <a:lstStyle/>
        <a:p>
          <a:endParaRPr lang="ru-RU"/>
        </a:p>
      </dgm:t>
    </dgm:pt>
    <dgm:pt modelId="{660B4470-EA4F-43D2-AB0E-77BE999859B3}" type="sibTrans" cxnId="{4266ABEF-19ED-4A9A-BA59-24B44DC3E3BE}">
      <dgm:prSet/>
      <dgm:spPr/>
      <dgm:t>
        <a:bodyPr/>
        <a:lstStyle/>
        <a:p>
          <a:endParaRPr lang="ru-RU"/>
        </a:p>
      </dgm:t>
    </dgm:pt>
    <dgm:pt modelId="{9DE79FD4-AA2F-4380-BD90-9076D5A86532}">
      <dgm:prSet custT="1"/>
      <dgm:spPr>
        <a:solidFill>
          <a:schemeClr val="tx1"/>
        </a:solidFill>
      </dgm:spPr>
      <dgm:t>
        <a:bodyPr/>
        <a:lstStyle/>
        <a:p>
          <a:r>
            <a:rPr lang="ru-RU" sz="1600" b="0" cap="none" spc="0" dirty="0" smtClean="0">
              <a:ln w="0"/>
              <a:effectLst>
                <a:outerShdw blurRad="38100" dist="19050" dir="2700000" algn="tl" rotWithShape="0">
                  <a:schemeClr val="dk1">
                    <a:alpha val="40000"/>
                  </a:schemeClr>
                </a:outerShdw>
              </a:effectLst>
            </a:rPr>
            <a:t>Личностные и метапредметные результаты</a:t>
          </a:r>
          <a:endParaRPr lang="ru-RU" sz="1600" b="0" cap="none" spc="0" dirty="0">
            <a:ln w="0"/>
            <a:effectLst>
              <a:outerShdw blurRad="38100" dist="19050" dir="2700000" algn="tl" rotWithShape="0">
                <a:schemeClr val="dk1">
                  <a:alpha val="40000"/>
                </a:schemeClr>
              </a:outerShdw>
            </a:effectLst>
          </a:endParaRPr>
        </a:p>
      </dgm:t>
    </dgm:pt>
    <dgm:pt modelId="{A1C2D90A-B152-409A-8515-EB194019FE4A}" type="parTrans" cxnId="{C477ACDC-C296-4640-B6AA-765F0D2B9E24}">
      <dgm:prSet>
        <dgm:style>
          <a:lnRef idx="1">
            <a:schemeClr val="dk1"/>
          </a:lnRef>
          <a:fillRef idx="0">
            <a:schemeClr val="dk1"/>
          </a:fillRef>
          <a:effectRef idx="0">
            <a:schemeClr val="dk1"/>
          </a:effectRef>
          <a:fontRef idx="minor">
            <a:schemeClr val="tx1"/>
          </a:fontRef>
        </dgm:style>
      </dgm:prSet>
      <dgm:spPr/>
      <dgm:t>
        <a:bodyPr/>
        <a:lstStyle/>
        <a:p>
          <a:endParaRPr lang="ru-RU"/>
        </a:p>
      </dgm:t>
    </dgm:pt>
    <dgm:pt modelId="{CFAE407D-FFF0-4B98-BACD-426E9FCD6A0D}" type="sibTrans" cxnId="{C477ACDC-C296-4640-B6AA-765F0D2B9E24}">
      <dgm:prSet/>
      <dgm:spPr/>
      <dgm:t>
        <a:bodyPr/>
        <a:lstStyle/>
        <a:p>
          <a:endParaRPr lang="ru-RU"/>
        </a:p>
      </dgm:t>
    </dgm:pt>
    <dgm:pt modelId="{5F857081-E3BF-4F3C-870E-F26DA3BE8591}">
      <dgm:prSet custT="1"/>
      <dgm:spPr>
        <a:solidFill>
          <a:schemeClr val="tx1"/>
        </a:solidFill>
      </dgm:spPr>
      <dgm:t>
        <a:bodyPr/>
        <a:lstStyle/>
        <a:p>
          <a:r>
            <a:rPr lang="ru-RU" sz="1800" b="0" cap="none" spc="0" dirty="0" smtClean="0">
              <a:ln w="0"/>
              <a:effectLst>
                <a:outerShdw blurRad="38100" dist="19050" dir="2700000" algn="tl" rotWithShape="0">
                  <a:schemeClr val="dk1">
                    <a:alpha val="40000"/>
                  </a:schemeClr>
                </a:outerShdw>
              </a:effectLst>
            </a:rPr>
            <a:t>Универсальные учебные действия</a:t>
          </a:r>
          <a:endParaRPr lang="ru-RU" sz="1800" b="0" cap="none" spc="0" dirty="0">
            <a:ln w="0"/>
            <a:effectLst>
              <a:outerShdw blurRad="38100" dist="19050" dir="2700000" algn="tl" rotWithShape="0">
                <a:schemeClr val="dk1">
                  <a:alpha val="40000"/>
                </a:schemeClr>
              </a:outerShdw>
            </a:effectLst>
          </a:endParaRPr>
        </a:p>
      </dgm:t>
    </dgm:pt>
    <dgm:pt modelId="{BFF5A298-9406-4312-824B-828A004EE19D}" type="parTrans" cxnId="{8BCC217E-DE31-4EF9-8D5D-CE2A8F7EF5A0}">
      <dgm:prSet>
        <dgm:style>
          <a:lnRef idx="1">
            <a:schemeClr val="dk1"/>
          </a:lnRef>
          <a:fillRef idx="0">
            <a:schemeClr val="dk1"/>
          </a:fillRef>
          <a:effectRef idx="0">
            <a:schemeClr val="dk1"/>
          </a:effectRef>
          <a:fontRef idx="minor">
            <a:schemeClr val="tx1"/>
          </a:fontRef>
        </dgm:style>
      </dgm:prSet>
      <dgm:spPr/>
      <dgm:t>
        <a:bodyPr/>
        <a:lstStyle/>
        <a:p>
          <a:endParaRPr lang="ru-RU"/>
        </a:p>
      </dgm:t>
    </dgm:pt>
    <dgm:pt modelId="{C9F85CBD-4E43-4A9A-A67D-8B96DA859721}" type="sibTrans" cxnId="{8BCC217E-DE31-4EF9-8D5D-CE2A8F7EF5A0}">
      <dgm:prSet/>
      <dgm:spPr/>
      <dgm:t>
        <a:bodyPr/>
        <a:lstStyle/>
        <a:p>
          <a:endParaRPr lang="ru-RU"/>
        </a:p>
      </dgm:t>
    </dgm:pt>
    <dgm:pt modelId="{9EB02D04-150A-4BBD-8801-E4527BEA916D}" type="pres">
      <dgm:prSet presAssocID="{31B5AE31-5E60-4355-A287-060BC7070961}" presName="hierChild1" presStyleCnt="0">
        <dgm:presLayoutVars>
          <dgm:orgChart val="1"/>
          <dgm:chPref val="1"/>
          <dgm:dir/>
          <dgm:animOne val="branch"/>
          <dgm:animLvl val="lvl"/>
          <dgm:resizeHandles/>
        </dgm:presLayoutVars>
      </dgm:prSet>
      <dgm:spPr/>
      <dgm:t>
        <a:bodyPr/>
        <a:lstStyle/>
        <a:p>
          <a:endParaRPr lang="ru-RU"/>
        </a:p>
      </dgm:t>
    </dgm:pt>
    <dgm:pt modelId="{B0CE8144-6616-4F86-93D3-F19F082449B9}" type="pres">
      <dgm:prSet presAssocID="{5C8EE4D6-6E27-4D35-9E0E-FDE783F2E50F}" presName="hierRoot1" presStyleCnt="0">
        <dgm:presLayoutVars>
          <dgm:hierBranch val="init"/>
        </dgm:presLayoutVars>
      </dgm:prSet>
      <dgm:spPr/>
      <dgm:t>
        <a:bodyPr/>
        <a:lstStyle/>
        <a:p>
          <a:endParaRPr lang="ru-RU"/>
        </a:p>
      </dgm:t>
    </dgm:pt>
    <dgm:pt modelId="{DE40C60D-C036-4228-9DED-4A124848CD6A}" type="pres">
      <dgm:prSet presAssocID="{5C8EE4D6-6E27-4D35-9E0E-FDE783F2E50F}" presName="rootComposite1" presStyleCnt="0"/>
      <dgm:spPr/>
      <dgm:t>
        <a:bodyPr/>
        <a:lstStyle/>
        <a:p>
          <a:endParaRPr lang="ru-RU"/>
        </a:p>
      </dgm:t>
    </dgm:pt>
    <dgm:pt modelId="{0D26426B-5598-4CF5-874C-355E65DA8A86}" type="pres">
      <dgm:prSet presAssocID="{5C8EE4D6-6E27-4D35-9E0E-FDE783F2E50F}" presName="rootText1" presStyleLbl="node0" presStyleIdx="0" presStyleCnt="1" custScaleX="399513" custScaleY="58371" custLinFactNeighborX="-2803" custLinFactNeighborY="2084">
        <dgm:presLayoutVars>
          <dgm:chPref val="3"/>
        </dgm:presLayoutVars>
      </dgm:prSet>
      <dgm:spPr/>
      <dgm:t>
        <a:bodyPr/>
        <a:lstStyle/>
        <a:p>
          <a:endParaRPr lang="ru-RU"/>
        </a:p>
      </dgm:t>
    </dgm:pt>
    <dgm:pt modelId="{1667F4FA-378D-47A7-94AC-8AD3FEE0C58D}" type="pres">
      <dgm:prSet presAssocID="{5C8EE4D6-6E27-4D35-9E0E-FDE783F2E50F}" presName="rootConnector1" presStyleLbl="node1" presStyleIdx="0" presStyleCnt="0"/>
      <dgm:spPr/>
      <dgm:t>
        <a:bodyPr/>
        <a:lstStyle/>
        <a:p>
          <a:endParaRPr lang="ru-RU"/>
        </a:p>
      </dgm:t>
    </dgm:pt>
    <dgm:pt modelId="{35FC8E65-8830-4582-BA59-4F45B848DF2C}" type="pres">
      <dgm:prSet presAssocID="{5C8EE4D6-6E27-4D35-9E0E-FDE783F2E50F}" presName="hierChild2" presStyleCnt="0"/>
      <dgm:spPr/>
      <dgm:t>
        <a:bodyPr/>
        <a:lstStyle/>
        <a:p>
          <a:endParaRPr lang="ru-RU"/>
        </a:p>
      </dgm:t>
    </dgm:pt>
    <dgm:pt modelId="{78A82618-8E67-4F4D-96FA-706C6D48A109}" type="pres">
      <dgm:prSet presAssocID="{217F4AFC-B474-4B85-8469-3CD84E0FE7C8}" presName="Name37" presStyleLbl="parChTrans1D2" presStyleIdx="0" presStyleCnt="3"/>
      <dgm:spPr/>
      <dgm:t>
        <a:bodyPr/>
        <a:lstStyle/>
        <a:p>
          <a:endParaRPr lang="ru-RU"/>
        </a:p>
      </dgm:t>
    </dgm:pt>
    <dgm:pt modelId="{919B3A38-E600-448F-AE96-4303F11A957F}" type="pres">
      <dgm:prSet presAssocID="{1D2C06FC-A030-4E33-B096-8C8F9B039E09}" presName="hierRoot2" presStyleCnt="0">
        <dgm:presLayoutVars>
          <dgm:hierBranch val="init"/>
        </dgm:presLayoutVars>
      </dgm:prSet>
      <dgm:spPr/>
      <dgm:t>
        <a:bodyPr/>
        <a:lstStyle/>
        <a:p>
          <a:endParaRPr lang="ru-RU"/>
        </a:p>
      </dgm:t>
    </dgm:pt>
    <dgm:pt modelId="{B2D05A2E-1DA4-4A00-B614-E5378A5049C1}" type="pres">
      <dgm:prSet presAssocID="{1D2C06FC-A030-4E33-B096-8C8F9B039E09}" presName="rootComposite" presStyleCnt="0"/>
      <dgm:spPr/>
      <dgm:t>
        <a:bodyPr/>
        <a:lstStyle/>
        <a:p>
          <a:endParaRPr lang="ru-RU"/>
        </a:p>
      </dgm:t>
    </dgm:pt>
    <dgm:pt modelId="{9EF612CB-70DB-400A-99DE-F31D5C06E85F}" type="pres">
      <dgm:prSet presAssocID="{1D2C06FC-A030-4E33-B096-8C8F9B039E09}" presName="rootText" presStyleLbl="node2" presStyleIdx="0" presStyleCnt="3" custScaleX="112263" custScaleY="71614" custLinFactNeighborX="-46616" custLinFactNeighborY="-8453">
        <dgm:presLayoutVars>
          <dgm:chPref val="3"/>
        </dgm:presLayoutVars>
      </dgm:prSet>
      <dgm:spPr/>
      <dgm:t>
        <a:bodyPr/>
        <a:lstStyle/>
        <a:p>
          <a:endParaRPr lang="ru-RU"/>
        </a:p>
      </dgm:t>
    </dgm:pt>
    <dgm:pt modelId="{528964B9-502F-427C-B3E6-0D90FDC0BB65}" type="pres">
      <dgm:prSet presAssocID="{1D2C06FC-A030-4E33-B096-8C8F9B039E09}" presName="rootConnector" presStyleLbl="node2" presStyleIdx="0" presStyleCnt="3"/>
      <dgm:spPr/>
      <dgm:t>
        <a:bodyPr/>
        <a:lstStyle/>
        <a:p>
          <a:endParaRPr lang="ru-RU"/>
        </a:p>
      </dgm:t>
    </dgm:pt>
    <dgm:pt modelId="{D5C38761-3584-4D73-BF34-DE65EA8E83F8}" type="pres">
      <dgm:prSet presAssocID="{1D2C06FC-A030-4E33-B096-8C8F9B039E09}" presName="hierChild4" presStyleCnt="0"/>
      <dgm:spPr/>
      <dgm:t>
        <a:bodyPr/>
        <a:lstStyle/>
        <a:p>
          <a:endParaRPr lang="ru-RU"/>
        </a:p>
      </dgm:t>
    </dgm:pt>
    <dgm:pt modelId="{6B8D0C2F-2E86-4914-B919-77C1DB8DD507}" type="pres">
      <dgm:prSet presAssocID="{1D2C06FC-A030-4E33-B096-8C8F9B039E09}" presName="hierChild5" presStyleCnt="0"/>
      <dgm:spPr/>
      <dgm:t>
        <a:bodyPr/>
        <a:lstStyle/>
        <a:p>
          <a:endParaRPr lang="ru-RU"/>
        </a:p>
      </dgm:t>
    </dgm:pt>
    <dgm:pt modelId="{674030C1-7A8C-4CF7-BD02-704A8E9EF712}" type="pres">
      <dgm:prSet presAssocID="{A1C2D90A-B152-409A-8515-EB194019FE4A}" presName="Name37" presStyleLbl="parChTrans1D2" presStyleIdx="1" presStyleCnt="3"/>
      <dgm:spPr/>
      <dgm:t>
        <a:bodyPr/>
        <a:lstStyle/>
        <a:p>
          <a:endParaRPr lang="ru-RU"/>
        </a:p>
      </dgm:t>
    </dgm:pt>
    <dgm:pt modelId="{8165813B-40EA-4BF2-A961-00C128372A93}" type="pres">
      <dgm:prSet presAssocID="{9DE79FD4-AA2F-4380-BD90-9076D5A86532}" presName="hierRoot2" presStyleCnt="0">
        <dgm:presLayoutVars>
          <dgm:hierBranch val="init"/>
        </dgm:presLayoutVars>
      </dgm:prSet>
      <dgm:spPr/>
      <dgm:t>
        <a:bodyPr/>
        <a:lstStyle/>
        <a:p>
          <a:endParaRPr lang="ru-RU"/>
        </a:p>
      </dgm:t>
    </dgm:pt>
    <dgm:pt modelId="{9DCE9A47-CE51-44B0-A664-45B759DE803F}" type="pres">
      <dgm:prSet presAssocID="{9DE79FD4-AA2F-4380-BD90-9076D5A86532}" presName="rootComposite" presStyleCnt="0"/>
      <dgm:spPr/>
      <dgm:t>
        <a:bodyPr/>
        <a:lstStyle/>
        <a:p>
          <a:endParaRPr lang="ru-RU"/>
        </a:p>
      </dgm:t>
    </dgm:pt>
    <dgm:pt modelId="{1D4F943B-2B72-4FB7-896B-63E2B9F18E30}" type="pres">
      <dgm:prSet presAssocID="{9DE79FD4-AA2F-4380-BD90-9076D5A86532}" presName="rootText" presStyleLbl="node2" presStyleIdx="1" presStyleCnt="3" custScaleX="108403" custScaleY="74730" custLinFactNeighborX="-9448" custLinFactNeighborY="-6266">
        <dgm:presLayoutVars>
          <dgm:chPref val="3"/>
        </dgm:presLayoutVars>
      </dgm:prSet>
      <dgm:spPr/>
      <dgm:t>
        <a:bodyPr/>
        <a:lstStyle/>
        <a:p>
          <a:endParaRPr lang="ru-RU"/>
        </a:p>
      </dgm:t>
    </dgm:pt>
    <dgm:pt modelId="{CB3B910A-569E-4506-B1A3-BEE76C1CEF6B}" type="pres">
      <dgm:prSet presAssocID="{9DE79FD4-AA2F-4380-BD90-9076D5A86532}" presName="rootConnector" presStyleLbl="node2" presStyleIdx="1" presStyleCnt="3"/>
      <dgm:spPr/>
      <dgm:t>
        <a:bodyPr/>
        <a:lstStyle/>
        <a:p>
          <a:endParaRPr lang="ru-RU"/>
        </a:p>
      </dgm:t>
    </dgm:pt>
    <dgm:pt modelId="{75A32FAF-6EC9-43FC-BFD2-CF1D10F6C68C}" type="pres">
      <dgm:prSet presAssocID="{9DE79FD4-AA2F-4380-BD90-9076D5A86532}" presName="hierChild4" presStyleCnt="0"/>
      <dgm:spPr/>
      <dgm:t>
        <a:bodyPr/>
        <a:lstStyle/>
        <a:p>
          <a:endParaRPr lang="ru-RU"/>
        </a:p>
      </dgm:t>
    </dgm:pt>
    <dgm:pt modelId="{0FAB03BE-6402-4E4E-974B-DB70532A020E}" type="pres">
      <dgm:prSet presAssocID="{9DE79FD4-AA2F-4380-BD90-9076D5A86532}" presName="hierChild5" presStyleCnt="0"/>
      <dgm:spPr/>
      <dgm:t>
        <a:bodyPr/>
        <a:lstStyle/>
        <a:p>
          <a:endParaRPr lang="ru-RU"/>
        </a:p>
      </dgm:t>
    </dgm:pt>
    <dgm:pt modelId="{5EC44E09-90E9-4088-8E6B-B0738095B0BB}" type="pres">
      <dgm:prSet presAssocID="{BFF5A298-9406-4312-824B-828A004EE19D}" presName="Name37" presStyleLbl="parChTrans1D2" presStyleIdx="2" presStyleCnt="3"/>
      <dgm:spPr/>
      <dgm:t>
        <a:bodyPr/>
        <a:lstStyle/>
        <a:p>
          <a:endParaRPr lang="ru-RU"/>
        </a:p>
      </dgm:t>
    </dgm:pt>
    <dgm:pt modelId="{32967A47-AC2E-4ACF-9E35-FBDBFAB3CD30}" type="pres">
      <dgm:prSet presAssocID="{5F857081-E3BF-4F3C-870E-F26DA3BE8591}" presName="hierRoot2" presStyleCnt="0">
        <dgm:presLayoutVars>
          <dgm:hierBranch val="init"/>
        </dgm:presLayoutVars>
      </dgm:prSet>
      <dgm:spPr/>
      <dgm:t>
        <a:bodyPr/>
        <a:lstStyle/>
        <a:p>
          <a:endParaRPr lang="ru-RU"/>
        </a:p>
      </dgm:t>
    </dgm:pt>
    <dgm:pt modelId="{61909B4C-2FB4-4684-A46E-62B25B834A9F}" type="pres">
      <dgm:prSet presAssocID="{5F857081-E3BF-4F3C-870E-F26DA3BE8591}" presName="rootComposite" presStyleCnt="0"/>
      <dgm:spPr/>
      <dgm:t>
        <a:bodyPr/>
        <a:lstStyle/>
        <a:p>
          <a:endParaRPr lang="ru-RU"/>
        </a:p>
      </dgm:t>
    </dgm:pt>
    <dgm:pt modelId="{6A48B26C-1E08-4FD5-BF80-4F122E4599F2}" type="pres">
      <dgm:prSet presAssocID="{5F857081-E3BF-4F3C-870E-F26DA3BE8591}" presName="rootText" presStyleLbl="node2" presStyleIdx="2" presStyleCnt="3" custScaleY="64358" custLinFactNeighborX="40346" custLinFactNeighborY="-8453">
        <dgm:presLayoutVars>
          <dgm:chPref val="3"/>
        </dgm:presLayoutVars>
      </dgm:prSet>
      <dgm:spPr/>
      <dgm:t>
        <a:bodyPr/>
        <a:lstStyle/>
        <a:p>
          <a:endParaRPr lang="ru-RU"/>
        </a:p>
      </dgm:t>
    </dgm:pt>
    <dgm:pt modelId="{B3C966FA-3B4E-403B-AC19-9896695639A1}" type="pres">
      <dgm:prSet presAssocID="{5F857081-E3BF-4F3C-870E-F26DA3BE8591}" presName="rootConnector" presStyleLbl="node2" presStyleIdx="2" presStyleCnt="3"/>
      <dgm:spPr/>
      <dgm:t>
        <a:bodyPr/>
        <a:lstStyle/>
        <a:p>
          <a:endParaRPr lang="ru-RU"/>
        </a:p>
      </dgm:t>
    </dgm:pt>
    <dgm:pt modelId="{CE2D56C2-1ED0-443B-9C97-02CA22160479}" type="pres">
      <dgm:prSet presAssocID="{5F857081-E3BF-4F3C-870E-F26DA3BE8591}" presName="hierChild4" presStyleCnt="0"/>
      <dgm:spPr/>
      <dgm:t>
        <a:bodyPr/>
        <a:lstStyle/>
        <a:p>
          <a:endParaRPr lang="ru-RU"/>
        </a:p>
      </dgm:t>
    </dgm:pt>
    <dgm:pt modelId="{F6238001-86BB-47BF-9867-20A715BCBE45}" type="pres">
      <dgm:prSet presAssocID="{5F857081-E3BF-4F3C-870E-F26DA3BE8591}" presName="hierChild5" presStyleCnt="0"/>
      <dgm:spPr/>
      <dgm:t>
        <a:bodyPr/>
        <a:lstStyle/>
        <a:p>
          <a:endParaRPr lang="ru-RU"/>
        </a:p>
      </dgm:t>
    </dgm:pt>
    <dgm:pt modelId="{EE2C1C91-1DA9-4052-8961-7B1145FEA2AE}" type="pres">
      <dgm:prSet presAssocID="{5C8EE4D6-6E27-4D35-9E0E-FDE783F2E50F}" presName="hierChild3" presStyleCnt="0"/>
      <dgm:spPr/>
      <dgm:t>
        <a:bodyPr/>
        <a:lstStyle/>
        <a:p>
          <a:endParaRPr lang="ru-RU"/>
        </a:p>
      </dgm:t>
    </dgm:pt>
  </dgm:ptLst>
  <dgm:cxnLst>
    <dgm:cxn modelId="{E3D0B5E1-3BB6-43EF-B964-74B480A40259}" type="presOf" srcId="{BFF5A298-9406-4312-824B-828A004EE19D}" destId="{5EC44E09-90E9-4088-8E6B-B0738095B0BB}" srcOrd="0" destOrd="0" presId="urn:microsoft.com/office/officeart/2005/8/layout/orgChart1"/>
    <dgm:cxn modelId="{F4A290BC-0520-49C4-B856-C92B273DE402}" type="presOf" srcId="{1D2C06FC-A030-4E33-B096-8C8F9B039E09}" destId="{9EF612CB-70DB-400A-99DE-F31D5C06E85F}" srcOrd="0" destOrd="0" presId="urn:microsoft.com/office/officeart/2005/8/layout/orgChart1"/>
    <dgm:cxn modelId="{B3AF36C5-C2D9-4682-9354-4B12FA18B807}" type="presOf" srcId="{5F857081-E3BF-4F3C-870E-F26DA3BE8591}" destId="{B3C966FA-3B4E-403B-AC19-9896695639A1}" srcOrd="1" destOrd="0" presId="urn:microsoft.com/office/officeart/2005/8/layout/orgChart1"/>
    <dgm:cxn modelId="{1AF9F08F-CDFF-4E78-ACD1-CAE5C86C2907}" type="presOf" srcId="{217F4AFC-B474-4B85-8469-3CD84E0FE7C8}" destId="{78A82618-8E67-4F4D-96FA-706C6D48A109}" srcOrd="0" destOrd="0" presId="urn:microsoft.com/office/officeart/2005/8/layout/orgChart1"/>
    <dgm:cxn modelId="{EF1B2F16-2DDE-4978-A1A5-0317E5B0D525}" type="presOf" srcId="{9DE79FD4-AA2F-4380-BD90-9076D5A86532}" destId="{1D4F943B-2B72-4FB7-896B-63E2B9F18E30}" srcOrd="0" destOrd="0" presId="urn:microsoft.com/office/officeart/2005/8/layout/orgChart1"/>
    <dgm:cxn modelId="{4266ABEF-19ED-4A9A-BA59-24B44DC3E3BE}" srcId="{5C8EE4D6-6E27-4D35-9E0E-FDE783F2E50F}" destId="{1D2C06FC-A030-4E33-B096-8C8F9B039E09}" srcOrd="0" destOrd="0" parTransId="{217F4AFC-B474-4B85-8469-3CD84E0FE7C8}" sibTransId="{660B4470-EA4F-43D2-AB0E-77BE999859B3}"/>
    <dgm:cxn modelId="{48BB5E6F-A69C-487B-BBFA-E82D6699C88D}" type="presOf" srcId="{1D2C06FC-A030-4E33-B096-8C8F9B039E09}" destId="{528964B9-502F-427C-B3E6-0D90FDC0BB65}" srcOrd="1" destOrd="0" presId="urn:microsoft.com/office/officeart/2005/8/layout/orgChart1"/>
    <dgm:cxn modelId="{45DA40CF-6C23-4FD0-9B3C-75243691771C}" type="presOf" srcId="{A1C2D90A-B152-409A-8515-EB194019FE4A}" destId="{674030C1-7A8C-4CF7-BD02-704A8E9EF712}" srcOrd="0" destOrd="0" presId="urn:microsoft.com/office/officeart/2005/8/layout/orgChart1"/>
    <dgm:cxn modelId="{C477ACDC-C296-4640-B6AA-765F0D2B9E24}" srcId="{5C8EE4D6-6E27-4D35-9E0E-FDE783F2E50F}" destId="{9DE79FD4-AA2F-4380-BD90-9076D5A86532}" srcOrd="1" destOrd="0" parTransId="{A1C2D90A-B152-409A-8515-EB194019FE4A}" sibTransId="{CFAE407D-FFF0-4B98-BACD-426E9FCD6A0D}"/>
    <dgm:cxn modelId="{8555BA77-957A-4983-A1CA-67F7C95C65E3}" type="presOf" srcId="{5C8EE4D6-6E27-4D35-9E0E-FDE783F2E50F}" destId="{1667F4FA-378D-47A7-94AC-8AD3FEE0C58D}" srcOrd="1" destOrd="0" presId="urn:microsoft.com/office/officeart/2005/8/layout/orgChart1"/>
    <dgm:cxn modelId="{C17FC2D9-0CA9-4548-B188-5DD8E76B8B6F}" type="presOf" srcId="{5F857081-E3BF-4F3C-870E-F26DA3BE8591}" destId="{6A48B26C-1E08-4FD5-BF80-4F122E4599F2}" srcOrd="0" destOrd="0" presId="urn:microsoft.com/office/officeart/2005/8/layout/orgChart1"/>
    <dgm:cxn modelId="{9622434B-4A10-48C2-858E-CBFDC968D10C}" type="presOf" srcId="{9DE79FD4-AA2F-4380-BD90-9076D5A86532}" destId="{CB3B910A-569E-4506-B1A3-BEE76C1CEF6B}" srcOrd="1" destOrd="0" presId="urn:microsoft.com/office/officeart/2005/8/layout/orgChart1"/>
    <dgm:cxn modelId="{390ACB87-7B6D-4EF2-9C74-ABE5FB8D965F}" type="presOf" srcId="{31B5AE31-5E60-4355-A287-060BC7070961}" destId="{9EB02D04-150A-4BBD-8801-E4527BEA916D}" srcOrd="0" destOrd="0" presId="urn:microsoft.com/office/officeart/2005/8/layout/orgChart1"/>
    <dgm:cxn modelId="{ADBF2DE8-879F-4EDA-A2F9-7C8DEABA28DE}" srcId="{31B5AE31-5E60-4355-A287-060BC7070961}" destId="{5C8EE4D6-6E27-4D35-9E0E-FDE783F2E50F}" srcOrd="0" destOrd="0" parTransId="{38477396-E848-4319-B0EE-87B5948C860A}" sibTransId="{2C7F9F75-563B-45D8-ABCA-C2FB90E4F0FB}"/>
    <dgm:cxn modelId="{8BCC217E-DE31-4EF9-8D5D-CE2A8F7EF5A0}" srcId="{5C8EE4D6-6E27-4D35-9E0E-FDE783F2E50F}" destId="{5F857081-E3BF-4F3C-870E-F26DA3BE8591}" srcOrd="2" destOrd="0" parTransId="{BFF5A298-9406-4312-824B-828A004EE19D}" sibTransId="{C9F85CBD-4E43-4A9A-A67D-8B96DA859721}"/>
    <dgm:cxn modelId="{3A62DC9A-3A97-40E1-B50D-B95A37BA6533}" type="presOf" srcId="{5C8EE4D6-6E27-4D35-9E0E-FDE783F2E50F}" destId="{0D26426B-5598-4CF5-874C-355E65DA8A86}" srcOrd="0" destOrd="0" presId="urn:microsoft.com/office/officeart/2005/8/layout/orgChart1"/>
    <dgm:cxn modelId="{77593CA0-4F43-41E4-89B9-A02757C673A9}" type="presParOf" srcId="{9EB02D04-150A-4BBD-8801-E4527BEA916D}" destId="{B0CE8144-6616-4F86-93D3-F19F082449B9}" srcOrd="0" destOrd="0" presId="urn:microsoft.com/office/officeart/2005/8/layout/orgChart1"/>
    <dgm:cxn modelId="{FEA5282D-14F8-4A09-A5C3-8163AADF2F37}" type="presParOf" srcId="{B0CE8144-6616-4F86-93D3-F19F082449B9}" destId="{DE40C60D-C036-4228-9DED-4A124848CD6A}" srcOrd="0" destOrd="0" presId="urn:microsoft.com/office/officeart/2005/8/layout/orgChart1"/>
    <dgm:cxn modelId="{2CDA06C9-0CD8-4221-B5A6-B9463E899415}" type="presParOf" srcId="{DE40C60D-C036-4228-9DED-4A124848CD6A}" destId="{0D26426B-5598-4CF5-874C-355E65DA8A86}" srcOrd="0" destOrd="0" presId="urn:microsoft.com/office/officeart/2005/8/layout/orgChart1"/>
    <dgm:cxn modelId="{9DA337CF-FD01-4FA9-92EA-1B20EF1F1FEC}" type="presParOf" srcId="{DE40C60D-C036-4228-9DED-4A124848CD6A}" destId="{1667F4FA-378D-47A7-94AC-8AD3FEE0C58D}" srcOrd="1" destOrd="0" presId="urn:microsoft.com/office/officeart/2005/8/layout/orgChart1"/>
    <dgm:cxn modelId="{BF93CF26-5ED2-467D-99DA-33489BD8E28A}" type="presParOf" srcId="{B0CE8144-6616-4F86-93D3-F19F082449B9}" destId="{35FC8E65-8830-4582-BA59-4F45B848DF2C}" srcOrd="1" destOrd="0" presId="urn:microsoft.com/office/officeart/2005/8/layout/orgChart1"/>
    <dgm:cxn modelId="{37C0BA99-6834-439C-8BE4-79851F6F2ECB}" type="presParOf" srcId="{35FC8E65-8830-4582-BA59-4F45B848DF2C}" destId="{78A82618-8E67-4F4D-96FA-706C6D48A109}" srcOrd="0" destOrd="0" presId="urn:microsoft.com/office/officeart/2005/8/layout/orgChart1"/>
    <dgm:cxn modelId="{72E471AF-E936-4947-BA26-3469E0390A33}" type="presParOf" srcId="{35FC8E65-8830-4582-BA59-4F45B848DF2C}" destId="{919B3A38-E600-448F-AE96-4303F11A957F}" srcOrd="1" destOrd="0" presId="urn:microsoft.com/office/officeart/2005/8/layout/orgChart1"/>
    <dgm:cxn modelId="{FE59CBBD-20B5-4AE7-A092-63DC5E3F8419}" type="presParOf" srcId="{919B3A38-E600-448F-AE96-4303F11A957F}" destId="{B2D05A2E-1DA4-4A00-B614-E5378A5049C1}" srcOrd="0" destOrd="0" presId="urn:microsoft.com/office/officeart/2005/8/layout/orgChart1"/>
    <dgm:cxn modelId="{8D69CD49-5C9E-4BBB-ACF0-DBD633DC7FF3}" type="presParOf" srcId="{B2D05A2E-1DA4-4A00-B614-E5378A5049C1}" destId="{9EF612CB-70DB-400A-99DE-F31D5C06E85F}" srcOrd="0" destOrd="0" presId="urn:microsoft.com/office/officeart/2005/8/layout/orgChart1"/>
    <dgm:cxn modelId="{22AD3613-6A65-4281-B5BE-0BF365BC6CD7}" type="presParOf" srcId="{B2D05A2E-1DA4-4A00-B614-E5378A5049C1}" destId="{528964B9-502F-427C-B3E6-0D90FDC0BB65}" srcOrd="1" destOrd="0" presId="urn:microsoft.com/office/officeart/2005/8/layout/orgChart1"/>
    <dgm:cxn modelId="{A9410B35-268D-4917-8035-42EF45E68724}" type="presParOf" srcId="{919B3A38-E600-448F-AE96-4303F11A957F}" destId="{D5C38761-3584-4D73-BF34-DE65EA8E83F8}" srcOrd="1" destOrd="0" presId="urn:microsoft.com/office/officeart/2005/8/layout/orgChart1"/>
    <dgm:cxn modelId="{19FEB95F-3B86-4733-A165-25E0C94510B5}" type="presParOf" srcId="{919B3A38-E600-448F-AE96-4303F11A957F}" destId="{6B8D0C2F-2E86-4914-B919-77C1DB8DD507}" srcOrd="2" destOrd="0" presId="urn:microsoft.com/office/officeart/2005/8/layout/orgChart1"/>
    <dgm:cxn modelId="{B564C12D-559D-4899-B434-1ED56299F513}" type="presParOf" srcId="{35FC8E65-8830-4582-BA59-4F45B848DF2C}" destId="{674030C1-7A8C-4CF7-BD02-704A8E9EF712}" srcOrd="2" destOrd="0" presId="urn:microsoft.com/office/officeart/2005/8/layout/orgChart1"/>
    <dgm:cxn modelId="{247DC434-4FED-430C-B794-C8C8FDE5A66D}" type="presParOf" srcId="{35FC8E65-8830-4582-BA59-4F45B848DF2C}" destId="{8165813B-40EA-4BF2-A961-00C128372A93}" srcOrd="3" destOrd="0" presId="urn:microsoft.com/office/officeart/2005/8/layout/orgChart1"/>
    <dgm:cxn modelId="{32F20227-4227-4B31-94D2-4B59D0F6BB54}" type="presParOf" srcId="{8165813B-40EA-4BF2-A961-00C128372A93}" destId="{9DCE9A47-CE51-44B0-A664-45B759DE803F}" srcOrd="0" destOrd="0" presId="urn:microsoft.com/office/officeart/2005/8/layout/orgChart1"/>
    <dgm:cxn modelId="{ED346DA0-97DD-447C-AD69-D4B19091565E}" type="presParOf" srcId="{9DCE9A47-CE51-44B0-A664-45B759DE803F}" destId="{1D4F943B-2B72-4FB7-896B-63E2B9F18E30}" srcOrd="0" destOrd="0" presId="urn:microsoft.com/office/officeart/2005/8/layout/orgChart1"/>
    <dgm:cxn modelId="{81BE57D5-D273-49CB-981F-DAC81C69506A}" type="presParOf" srcId="{9DCE9A47-CE51-44B0-A664-45B759DE803F}" destId="{CB3B910A-569E-4506-B1A3-BEE76C1CEF6B}" srcOrd="1" destOrd="0" presId="urn:microsoft.com/office/officeart/2005/8/layout/orgChart1"/>
    <dgm:cxn modelId="{7D059CF8-40C3-4181-90F7-B4A514937480}" type="presParOf" srcId="{8165813B-40EA-4BF2-A961-00C128372A93}" destId="{75A32FAF-6EC9-43FC-BFD2-CF1D10F6C68C}" srcOrd="1" destOrd="0" presId="urn:microsoft.com/office/officeart/2005/8/layout/orgChart1"/>
    <dgm:cxn modelId="{D8A6C47F-7E00-476C-A11C-44AFD68933F3}" type="presParOf" srcId="{8165813B-40EA-4BF2-A961-00C128372A93}" destId="{0FAB03BE-6402-4E4E-974B-DB70532A020E}" srcOrd="2" destOrd="0" presId="urn:microsoft.com/office/officeart/2005/8/layout/orgChart1"/>
    <dgm:cxn modelId="{0D7E1A12-484F-4A21-8661-D605AA43A7BD}" type="presParOf" srcId="{35FC8E65-8830-4582-BA59-4F45B848DF2C}" destId="{5EC44E09-90E9-4088-8E6B-B0738095B0BB}" srcOrd="4" destOrd="0" presId="urn:microsoft.com/office/officeart/2005/8/layout/orgChart1"/>
    <dgm:cxn modelId="{32D4A77C-A59C-4D46-8416-4DF14A2D7E09}" type="presParOf" srcId="{35FC8E65-8830-4582-BA59-4F45B848DF2C}" destId="{32967A47-AC2E-4ACF-9E35-FBDBFAB3CD30}" srcOrd="5" destOrd="0" presId="urn:microsoft.com/office/officeart/2005/8/layout/orgChart1"/>
    <dgm:cxn modelId="{184705E0-63B5-4A34-9FC7-0D9028B84D12}" type="presParOf" srcId="{32967A47-AC2E-4ACF-9E35-FBDBFAB3CD30}" destId="{61909B4C-2FB4-4684-A46E-62B25B834A9F}" srcOrd="0" destOrd="0" presId="urn:microsoft.com/office/officeart/2005/8/layout/orgChart1"/>
    <dgm:cxn modelId="{48B518B1-A480-417B-9021-26B53D2ED5CE}" type="presParOf" srcId="{61909B4C-2FB4-4684-A46E-62B25B834A9F}" destId="{6A48B26C-1E08-4FD5-BF80-4F122E4599F2}" srcOrd="0" destOrd="0" presId="urn:microsoft.com/office/officeart/2005/8/layout/orgChart1"/>
    <dgm:cxn modelId="{F47D5AF6-2DBF-498D-A8A6-1CD1BC16EFE5}" type="presParOf" srcId="{61909B4C-2FB4-4684-A46E-62B25B834A9F}" destId="{B3C966FA-3B4E-403B-AC19-9896695639A1}" srcOrd="1" destOrd="0" presId="urn:microsoft.com/office/officeart/2005/8/layout/orgChart1"/>
    <dgm:cxn modelId="{70AECCDD-3EF9-47A9-B035-E6A57593FDE2}" type="presParOf" srcId="{32967A47-AC2E-4ACF-9E35-FBDBFAB3CD30}" destId="{CE2D56C2-1ED0-443B-9C97-02CA22160479}" srcOrd="1" destOrd="0" presId="urn:microsoft.com/office/officeart/2005/8/layout/orgChart1"/>
    <dgm:cxn modelId="{4FDA9B8E-6270-45BF-80B0-43E9E83DED24}" type="presParOf" srcId="{32967A47-AC2E-4ACF-9E35-FBDBFAB3CD30}" destId="{F6238001-86BB-47BF-9867-20A715BCBE45}" srcOrd="2" destOrd="0" presId="urn:microsoft.com/office/officeart/2005/8/layout/orgChart1"/>
    <dgm:cxn modelId="{CDBDCC96-3804-429E-A373-0252B95BB118}" type="presParOf" srcId="{B0CE8144-6616-4F86-93D3-F19F082449B9}" destId="{EE2C1C91-1DA9-4052-8961-7B1145FEA2A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48B1BDA1-6354-4783-8805-0863E5E49CDE}" type="doc">
      <dgm:prSet loTypeId="urn:microsoft.com/office/officeart/2009/3/layout/RandomtoResultProcess" loCatId="process" qsTypeId="urn:microsoft.com/office/officeart/2005/8/quickstyle/simple2" qsCatId="simple" csTypeId="urn:microsoft.com/office/officeart/2005/8/colors/accent5_4" csCatId="accent5" phldr="1"/>
      <dgm:spPr/>
      <dgm:t>
        <a:bodyPr/>
        <a:lstStyle/>
        <a:p>
          <a:endParaRPr lang="ru-RU"/>
        </a:p>
      </dgm:t>
    </dgm:pt>
    <dgm:pt modelId="{A93BA18C-5551-49E0-B4AE-D7AAB254717C}">
      <dgm:prSet phldrT="[Текст]" custT="1"/>
      <dgm:spPr/>
      <dgm:t>
        <a:bodyPr/>
        <a:lstStyle/>
        <a:p>
          <a:r>
            <a:rPr lang="ru-RU" sz="1800" b="1" dirty="0" smtClean="0"/>
            <a:t>Планируемый результат должен соотноситься с целью и задачами</a:t>
          </a:r>
          <a:endParaRPr lang="ru-RU" sz="1600" b="1" dirty="0"/>
        </a:p>
      </dgm:t>
    </dgm:pt>
    <dgm:pt modelId="{258F4CFD-6741-4B94-817A-E5AE068D3BD0}" type="parTrans" cxnId="{1E13DFD8-0FAD-4D0E-9088-3C5E5AF6703F}">
      <dgm:prSet/>
      <dgm:spPr/>
      <dgm:t>
        <a:bodyPr/>
        <a:lstStyle/>
        <a:p>
          <a:endParaRPr lang="ru-RU"/>
        </a:p>
      </dgm:t>
    </dgm:pt>
    <dgm:pt modelId="{B1B6D01E-2C3F-47DE-85E1-34754505F326}" type="sibTrans" cxnId="{1E13DFD8-0FAD-4D0E-9088-3C5E5AF6703F}">
      <dgm:prSet/>
      <dgm:spPr/>
      <dgm:t>
        <a:bodyPr/>
        <a:lstStyle/>
        <a:p>
          <a:endParaRPr lang="ru-RU"/>
        </a:p>
      </dgm:t>
    </dgm:pt>
    <dgm:pt modelId="{3C2B31F2-9284-4FD2-9DDB-DCEFBA973DC3}">
      <dgm:prSet phldrT="[Текст]" custT="1"/>
      <dgm:spPr/>
      <dgm:t>
        <a:bodyPr/>
        <a:lstStyle/>
        <a:p>
          <a:r>
            <a:rPr lang="ru-RU" altLang="ru-RU" sz="1800" b="0" cap="none" spc="0" dirty="0" smtClean="0">
              <a:ln w="0"/>
              <a:solidFill>
                <a:schemeClr val="bg1"/>
              </a:solidFill>
              <a:effectLst>
                <a:outerShdw blurRad="38100" dist="19050" dir="2700000" algn="tl" rotWithShape="0">
                  <a:schemeClr val="dk1">
                    <a:alpha val="40000"/>
                  </a:schemeClr>
                </a:outerShdw>
              </a:effectLst>
              <a:latin typeface="+mj-lt"/>
            </a:rPr>
            <a:t>Если в задачах прописано </a:t>
          </a:r>
          <a:r>
            <a:rPr lang="ru-RU" altLang="ru-RU" sz="1800" b="1" cap="none" spc="0" dirty="0" smtClean="0">
              <a:ln w="0"/>
              <a:solidFill>
                <a:srgbClr val="FFFF00"/>
              </a:solidFill>
              <a:effectLst>
                <a:outerShdw blurRad="38100" dist="19050" dir="2700000" algn="tl" rotWithShape="0">
                  <a:schemeClr val="dk1">
                    <a:alpha val="40000"/>
                  </a:schemeClr>
                </a:outerShdw>
              </a:effectLst>
              <a:latin typeface="+mj-lt"/>
            </a:rPr>
            <a:t>«научить выразительному чтению»</a:t>
          </a:r>
          <a:r>
            <a:rPr lang="ru-RU" altLang="ru-RU" sz="1800" b="0" cap="none" spc="0" dirty="0" smtClean="0">
              <a:ln w="0"/>
              <a:solidFill>
                <a:schemeClr val="bg1"/>
              </a:solidFill>
              <a:effectLst>
                <a:outerShdw blurRad="38100" dist="19050" dir="2700000" algn="tl" rotWithShape="0">
                  <a:schemeClr val="dk1">
                    <a:alpha val="40000"/>
                  </a:schemeClr>
                </a:outerShdw>
              </a:effectLst>
              <a:latin typeface="+mj-lt"/>
            </a:rPr>
            <a:t>, то в результатах должно быть </a:t>
          </a:r>
          <a:r>
            <a:rPr lang="ru-RU" altLang="ru-RU" sz="1800" b="1" cap="none" spc="0" dirty="0" smtClean="0">
              <a:ln w="0"/>
              <a:solidFill>
                <a:srgbClr val="FFFF00"/>
              </a:solidFill>
              <a:effectLst>
                <a:outerShdw blurRad="38100" dist="19050" dir="2700000" algn="tl" rotWithShape="0">
                  <a:schemeClr val="dk1">
                    <a:alpha val="40000"/>
                  </a:schemeClr>
                </a:outerShdw>
              </a:effectLst>
              <a:latin typeface="+mj-lt"/>
            </a:rPr>
            <a:t>«учащийся научится выразительно читать»</a:t>
          </a:r>
          <a:r>
            <a:rPr lang="ru-RU" altLang="ru-RU" sz="1800" b="0" cap="none" spc="0" dirty="0" smtClean="0">
              <a:ln w="0"/>
              <a:solidFill>
                <a:schemeClr val="bg1"/>
              </a:solidFill>
              <a:effectLst>
                <a:outerShdw blurRad="38100" dist="19050" dir="2700000" algn="tl" rotWithShape="0">
                  <a:schemeClr val="dk1">
                    <a:alpha val="40000"/>
                  </a:schemeClr>
                </a:outerShdw>
              </a:effectLst>
              <a:latin typeface="+mj-lt"/>
            </a:rPr>
            <a:t> и т.п.</a:t>
          </a:r>
          <a:endParaRPr lang="ru-RU" sz="1800" b="0" cap="none" spc="0" dirty="0">
            <a:ln w="0"/>
            <a:solidFill>
              <a:schemeClr val="bg1"/>
            </a:solidFill>
            <a:effectLst>
              <a:outerShdw blurRad="38100" dist="19050" dir="2700000" algn="tl" rotWithShape="0">
                <a:schemeClr val="dk1">
                  <a:alpha val="40000"/>
                </a:schemeClr>
              </a:outerShdw>
            </a:effectLst>
            <a:latin typeface="+mj-lt"/>
          </a:endParaRPr>
        </a:p>
      </dgm:t>
    </dgm:pt>
    <dgm:pt modelId="{4AC656B6-5BFD-4A3C-9777-175EDBFAE85C}" type="parTrans" cxnId="{37D52B65-8A24-401B-8CE7-689BDB828F28}">
      <dgm:prSet/>
      <dgm:spPr/>
      <dgm:t>
        <a:bodyPr/>
        <a:lstStyle/>
        <a:p>
          <a:endParaRPr lang="ru-RU"/>
        </a:p>
      </dgm:t>
    </dgm:pt>
    <dgm:pt modelId="{F954538A-E8B0-4F4D-8623-1A141BAC2C12}" type="sibTrans" cxnId="{37D52B65-8A24-401B-8CE7-689BDB828F28}">
      <dgm:prSet/>
      <dgm:spPr/>
      <dgm:t>
        <a:bodyPr/>
        <a:lstStyle/>
        <a:p>
          <a:endParaRPr lang="ru-RU"/>
        </a:p>
      </dgm:t>
    </dgm:pt>
    <dgm:pt modelId="{5AAEA059-CBC5-426C-A272-63A4149E13C3}">
      <dgm:prSet/>
      <dgm:spPr/>
      <dgm:t>
        <a:bodyPr/>
        <a:lstStyle/>
        <a:p>
          <a:endParaRPr lang="ru-RU" dirty="0"/>
        </a:p>
      </dgm:t>
    </dgm:pt>
    <dgm:pt modelId="{FCE5C2A8-D9E2-4977-B129-CE790F3F3663}" type="parTrans" cxnId="{3F7214F5-7712-4386-9250-B821BC846FCD}">
      <dgm:prSet/>
      <dgm:spPr/>
      <dgm:t>
        <a:bodyPr/>
        <a:lstStyle/>
        <a:p>
          <a:endParaRPr lang="ru-RU"/>
        </a:p>
      </dgm:t>
    </dgm:pt>
    <dgm:pt modelId="{679345DD-3BCF-4A8B-9547-290F79BF1409}" type="sibTrans" cxnId="{3F7214F5-7712-4386-9250-B821BC846FCD}">
      <dgm:prSet/>
      <dgm:spPr/>
      <dgm:t>
        <a:bodyPr/>
        <a:lstStyle/>
        <a:p>
          <a:endParaRPr lang="ru-RU"/>
        </a:p>
      </dgm:t>
    </dgm:pt>
    <dgm:pt modelId="{AAACE56E-AA1A-4ADA-8F24-A9BC23B43E42}" type="pres">
      <dgm:prSet presAssocID="{48B1BDA1-6354-4783-8805-0863E5E49CDE}" presName="Name0" presStyleCnt="0">
        <dgm:presLayoutVars>
          <dgm:dir/>
          <dgm:animOne val="branch"/>
          <dgm:animLvl val="lvl"/>
        </dgm:presLayoutVars>
      </dgm:prSet>
      <dgm:spPr/>
      <dgm:t>
        <a:bodyPr/>
        <a:lstStyle/>
        <a:p>
          <a:endParaRPr lang="ru-RU"/>
        </a:p>
      </dgm:t>
    </dgm:pt>
    <dgm:pt modelId="{5B9A3085-2E5E-4B21-A2A1-AA96CF3B7081}" type="pres">
      <dgm:prSet presAssocID="{A93BA18C-5551-49E0-B4AE-D7AAB254717C}" presName="chaos" presStyleCnt="0"/>
      <dgm:spPr/>
      <dgm:t>
        <a:bodyPr/>
        <a:lstStyle/>
        <a:p>
          <a:endParaRPr lang="ru-RU"/>
        </a:p>
      </dgm:t>
    </dgm:pt>
    <dgm:pt modelId="{CEE3A4CB-E280-4956-A5B7-A6FA39D10168}" type="pres">
      <dgm:prSet presAssocID="{A93BA18C-5551-49E0-B4AE-D7AAB254717C}" presName="parTx1" presStyleLbl="revTx" presStyleIdx="0" presStyleCnt="2" custScaleX="120172" custScaleY="163747"/>
      <dgm:spPr/>
      <dgm:t>
        <a:bodyPr/>
        <a:lstStyle/>
        <a:p>
          <a:endParaRPr lang="ru-RU"/>
        </a:p>
      </dgm:t>
    </dgm:pt>
    <dgm:pt modelId="{35516CBC-1CB1-43F7-B774-75BB53089744}" type="pres">
      <dgm:prSet presAssocID="{A93BA18C-5551-49E0-B4AE-D7AAB254717C}" presName="c1" presStyleLbl="node1" presStyleIdx="0" presStyleCnt="19" custLinFactNeighborX="-50648" custLinFactNeighborY="-63310"/>
      <dgm:spPr/>
      <dgm:t>
        <a:bodyPr/>
        <a:lstStyle/>
        <a:p>
          <a:endParaRPr lang="ru-RU"/>
        </a:p>
      </dgm:t>
    </dgm:pt>
    <dgm:pt modelId="{1613C40E-EA50-4DBC-9ACC-3E4C41465187}" type="pres">
      <dgm:prSet presAssocID="{A93BA18C-5551-49E0-B4AE-D7AAB254717C}" presName="c2" presStyleLbl="node1" presStyleIdx="1" presStyleCnt="19" custLinFactNeighborX="-6331" custLinFactNeighborY="-50648"/>
      <dgm:spPr/>
      <dgm:t>
        <a:bodyPr/>
        <a:lstStyle/>
        <a:p>
          <a:endParaRPr lang="ru-RU"/>
        </a:p>
      </dgm:t>
    </dgm:pt>
    <dgm:pt modelId="{30052992-3B1F-4E5E-9BA0-E232B83B8521}" type="pres">
      <dgm:prSet presAssocID="{A93BA18C-5551-49E0-B4AE-D7AAB254717C}" presName="c3" presStyleLbl="node1" presStyleIdx="2" presStyleCnt="19" custLinFactNeighborX="-12087" custLinFactNeighborY="-48348"/>
      <dgm:spPr/>
      <dgm:t>
        <a:bodyPr/>
        <a:lstStyle/>
        <a:p>
          <a:endParaRPr lang="ru-RU"/>
        </a:p>
      </dgm:t>
    </dgm:pt>
    <dgm:pt modelId="{130C4ABD-E385-4AFF-BE9B-22F369773B8F}" type="pres">
      <dgm:prSet presAssocID="{A93BA18C-5551-49E0-B4AE-D7AAB254717C}" presName="c4" presStyleLbl="node1" presStyleIdx="3" presStyleCnt="19"/>
      <dgm:spPr/>
      <dgm:t>
        <a:bodyPr/>
        <a:lstStyle/>
        <a:p>
          <a:endParaRPr lang="ru-RU"/>
        </a:p>
      </dgm:t>
    </dgm:pt>
    <dgm:pt modelId="{DD51D1F1-FD1C-4981-9093-3A92FEE0F816}" type="pres">
      <dgm:prSet presAssocID="{A93BA18C-5551-49E0-B4AE-D7AAB254717C}" presName="c5" presStyleLbl="node1" presStyleIdx="4" presStyleCnt="19" custLinFactNeighborY="-12662"/>
      <dgm:spPr/>
      <dgm:t>
        <a:bodyPr/>
        <a:lstStyle/>
        <a:p>
          <a:endParaRPr lang="ru-RU"/>
        </a:p>
      </dgm:t>
    </dgm:pt>
    <dgm:pt modelId="{4F25B9AF-DF4C-4C33-8EB8-D04D33FF37C6}" type="pres">
      <dgm:prSet presAssocID="{A93BA18C-5551-49E0-B4AE-D7AAB254717C}" presName="c6" presStyleLbl="node1" presStyleIdx="5" presStyleCnt="19" custLinFactNeighborY="-25324"/>
      <dgm:spPr/>
      <dgm:t>
        <a:bodyPr/>
        <a:lstStyle/>
        <a:p>
          <a:endParaRPr lang="ru-RU"/>
        </a:p>
      </dgm:t>
    </dgm:pt>
    <dgm:pt modelId="{242C3A77-3467-4956-8FAE-3EA11908BBC6}" type="pres">
      <dgm:prSet presAssocID="{A93BA18C-5551-49E0-B4AE-D7AAB254717C}" presName="c7" presStyleLbl="node1" presStyleIdx="6" presStyleCnt="19" custLinFactNeighborX="16116" custLinFactNeighborY="-24174"/>
      <dgm:spPr/>
      <dgm:t>
        <a:bodyPr/>
        <a:lstStyle/>
        <a:p>
          <a:endParaRPr lang="ru-RU"/>
        </a:p>
      </dgm:t>
    </dgm:pt>
    <dgm:pt modelId="{92CCA3AC-F407-449D-91CD-54DEE34B4C7D}" type="pres">
      <dgm:prSet presAssocID="{A93BA18C-5551-49E0-B4AE-D7AAB254717C}" presName="c8" presStyleLbl="node1" presStyleIdx="7" presStyleCnt="19" custLinFactNeighborX="18993" custLinFactNeighborY="-94966"/>
      <dgm:spPr/>
      <dgm:t>
        <a:bodyPr/>
        <a:lstStyle/>
        <a:p>
          <a:endParaRPr lang="ru-RU"/>
        </a:p>
      </dgm:t>
    </dgm:pt>
    <dgm:pt modelId="{F70E8EC9-60DA-4C60-ADAC-E02CFF9422C9}" type="pres">
      <dgm:prSet presAssocID="{A93BA18C-5551-49E0-B4AE-D7AAB254717C}" presName="c9" presStyleLbl="node1" presStyleIdx="8" presStyleCnt="19" custLinFactX="20295" custLinFactNeighborX="100000" custLinFactNeighborY="-75973"/>
      <dgm:spPr/>
      <dgm:t>
        <a:bodyPr/>
        <a:lstStyle/>
        <a:p>
          <a:endParaRPr lang="ru-RU"/>
        </a:p>
      </dgm:t>
    </dgm:pt>
    <dgm:pt modelId="{12E5AA5B-53EB-454E-AB2B-2286197E3685}" type="pres">
      <dgm:prSet presAssocID="{A93BA18C-5551-49E0-B4AE-D7AAB254717C}" presName="c10" presStyleLbl="node1" presStyleIdx="9" presStyleCnt="19" custLinFactNeighborY="-22158"/>
      <dgm:spPr/>
      <dgm:t>
        <a:bodyPr/>
        <a:lstStyle/>
        <a:p>
          <a:endParaRPr lang="ru-RU"/>
        </a:p>
      </dgm:t>
    </dgm:pt>
    <dgm:pt modelId="{674F8449-E1CA-4191-B678-B894DE17F36D}" type="pres">
      <dgm:prSet presAssocID="{A93BA18C-5551-49E0-B4AE-D7AAB254717C}" presName="c11" presStyleLbl="node1" presStyleIdx="10" presStyleCnt="19" custLinFactNeighborX="-63312" custLinFactNeighborY="31655"/>
      <dgm:spPr/>
      <dgm:t>
        <a:bodyPr/>
        <a:lstStyle/>
        <a:p>
          <a:endParaRPr lang="ru-RU"/>
        </a:p>
      </dgm:t>
    </dgm:pt>
    <dgm:pt modelId="{1463F771-32EE-45C9-BD9D-0A3F1E420AD2}" type="pres">
      <dgm:prSet presAssocID="{A93BA18C-5551-49E0-B4AE-D7AAB254717C}" presName="c12" presStyleLbl="node1" presStyleIdx="11" presStyleCnt="19" custLinFactNeighborY="84609"/>
      <dgm:spPr/>
      <dgm:t>
        <a:bodyPr/>
        <a:lstStyle/>
        <a:p>
          <a:endParaRPr lang="ru-RU"/>
        </a:p>
      </dgm:t>
    </dgm:pt>
    <dgm:pt modelId="{578693EB-2833-4B32-8A76-DC91F8FA6364}" type="pres">
      <dgm:prSet presAssocID="{A93BA18C-5551-49E0-B4AE-D7AAB254717C}" presName="c13" presStyleLbl="node1" presStyleIdx="12" presStyleCnt="19" custLinFactNeighborY="22160"/>
      <dgm:spPr/>
      <dgm:t>
        <a:bodyPr/>
        <a:lstStyle/>
        <a:p>
          <a:endParaRPr lang="ru-RU"/>
        </a:p>
      </dgm:t>
    </dgm:pt>
    <dgm:pt modelId="{30169335-ECFD-4713-A1A0-7FB4B5C38799}" type="pres">
      <dgm:prSet presAssocID="{A93BA18C-5551-49E0-B4AE-D7AAB254717C}" presName="c14" presStyleLbl="node1" presStyleIdx="13" presStyleCnt="19" custLinFactNeighborY="31655"/>
      <dgm:spPr/>
      <dgm:t>
        <a:bodyPr/>
        <a:lstStyle/>
        <a:p>
          <a:endParaRPr lang="ru-RU"/>
        </a:p>
      </dgm:t>
    </dgm:pt>
    <dgm:pt modelId="{F1A6B6E4-A077-487D-B9A0-3688A5643483}" type="pres">
      <dgm:prSet presAssocID="{A93BA18C-5551-49E0-B4AE-D7AAB254717C}" presName="c15" presStyleLbl="node1" presStyleIdx="14" presStyleCnt="19" custLinFactNeighborY="20145"/>
      <dgm:spPr/>
      <dgm:t>
        <a:bodyPr/>
        <a:lstStyle/>
        <a:p>
          <a:endParaRPr lang="ru-RU"/>
        </a:p>
      </dgm:t>
    </dgm:pt>
    <dgm:pt modelId="{85E56262-603D-4CB8-8B3F-070DC46B3B63}" type="pres">
      <dgm:prSet presAssocID="{A93BA18C-5551-49E0-B4AE-D7AAB254717C}" presName="c16" presStyleLbl="node1" presStyleIdx="15" presStyleCnt="19" custLinFactNeighborY="12662"/>
      <dgm:spPr/>
      <dgm:t>
        <a:bodyPr/>
        <a:lstStyle/>
        <a:p>
          <a:endParaRPr lang="ru-RU"/>
        </a:p>
      </dgm:t>
    </dgm:pt>
    <dgm:pt modelId="{05C94D8A-049E-44D4-B83F-B235B4A7E040}" type="pres">
      <dgm:prSet presAssocID="{A93BA18C-5551-49E0-B4AE-D7AAB254717C}" presName="c17" presStyleLbl="node1" presStyleIdx="16" presStyleCnt="19" custLinFactNeighborX="5540" custLinFactNeighborY="27700"/>
      <dgm:spPr/>
      <dgm:t>
        <a:bodyPr/>
        <a:lstStyle/>
        <a:p>
          <a:endParaRPr lang="ru-RU"/>
        </a:p>
      </dgm:t>
    </dgm:pt>
    <dgm:pt modelId="{B76F0C6E-33F7-4C5D-8807-0D35FED1CB7D}" type="pres">
      <dgm:prSet presAssocID="{A93BA18C-5551-49E0-B4AE-D7AAB254717C}" presName="c18" presStyleLbl="node1" presStyleIdx="17" presStyleCnt="19" custLinFactNeighborX="36261" custLinFactNeighborY="28203"/>
      <dgm:spPr/>
      <dgm:t>
        <a:bodyPr/>
        <a:lstStyle/>
        <a:p>
          <a:endParaRPr lang="ru-RU"/>
        </a:p>
      </dgm:t>
    </dgm:pt>
    <dgm:pt modelId="{C7A2FD08-68E8-4C9F-99E7-871A37250951}" type="pres">
      <dgm:prSet presAssocID="{B1B6D01E-2C3F-47DE-85E1-34754505F326}" presName="chevronComposite1" presStyleCnt="0"/>
      <dgm:spPr/>
      <dgm:t>
        <a:bodyPr/>
        <a:lstStyle/>
        <a:p>
          <a:endParaRPr lang="ru-RU"/>
        </a:p>
      </dgm:t>
    </dgm:pt>
    <dgm:pt modelId="{63C8B94F-1256-4EFE-9B31-FDED78A1AE17}" type="pres">
      <dgm:prSet presAssocID="{B1B6D01E-2C3F-47DE-85E1-34754505F326}" presName="chevron1" presStyleLbl="sibTrans2D1" presStyleIdx="0" presStyleCnt="2" custLinFactX="26211" custLinFactNeighborX="100000"/>
      <dgm:spPr/>
      <dgm:t>
        <a:bodyPr/>
        <a:lstStyle/>
        <a:p>
          <a:endParaRPr lang="ru-RU"/>
        </a:p>
      </dgm:t>
    </dgm:pt>
    <dgm:pt modelId="{6A44DF2B-4ABB-40FF-A0DB-7DF884DC3FDE}" type="pres">
      <dgm:prSet presAssocID="{B1B6D01E-2C3F-47DE-85E1-34754505F326}" presName="spChevron1" presStyleCnt="0"/>
      <dgm:spPr/>
      <dgm:t>
        <a:bodyPr/>
        <a:lstStyle/>
        <a:p>
          <a:endParaRPr lang="ru-RU"/>
        </a:p>
      </dgm:t>
    </dgm:pt>
    <dgm:pt modelId="{2684A2AC-CEAA-487F-82E4-4CADB28F902D}" type="pres">
      <dgm:prSet presAssocID="{5AAEA059-CBC5-426C-A272-63A4149E13C3}" presName="middle" presStyleCnt="0"/>
      <dgm:spPr/>
      <dgm:t>
        <a:bodyPr/>
        <a:lstStyle/>
        <a:p>
          <a:endParaRPr lang="ru-RU"/>
        </a:p>
      </dgm:t>
    </dgm:pt>
    <dgm:pt modelId="{C55EA627-3C4D-473F-8EE8-5901BD658F7C}" type="pres">
      <dgm:prSet presAssocID="{5AAEA059-CBC5-426C-A272-63A4149E13C3}" presName="parTxMid" presStyleLbl="revTx" presStyleIdx="1" presStyleCnt="2"/>
      <dgm:spPr/>
      <dgm:t>
        <a:bodyPr/>
        <a:lstStyle/>
        <a:p>
          <a:endParaRPr lang="ru-RU"/>
        </a:p>
      </dgm:t>
    </dgm:pt>
    <dgm:pt modelId="{9CE00BC5-0CA5-4FF1-BB2C-0FA2E02974E6}" type="pres">
      <dgm:prSet presAssocID="{5AAEA059-CBC5-426C-A272-63A4149E13C3}" presName="spMid" presStyleCnt="0"/>
      <dgm:spPr/>
      <dgm:t>
        <a:bodyPr/>
        <a:lstStyle/>
        <a:p>
          <a:endParaRPr lang="ru-RU"/>
        </a:p>
      </dgm:t>
    </dgm:pt>
    <dgm:pt modelId="{4153161F-223D-4209-B7D5-6A1BB70F1BB3}" type="pres">
      <dgm:prSet presAssocID="{679345DD-3BCF-4A8B-9547-290F79BF1409}" presName="chevronComposite1" presStyleCnt="0"/>
      <dgm:spPr/>
      <dgm:t>
        <a:bodyPr/>
        <a:lstStyle/>
        <a:p>
          <a:endParaRPr lang="ru-RU"/>
        </a:p>
      </dgm:t>
    </dgm:pt>
    <dgm:pt modelId="{F693E1B2-F09B-4901-B277-92A497241200}" type="pres">
      <dgm:prSet presAssocID="{679345DD-3BCF-4A8B-9547-290F79BF1409}" presName="chevron1" presStyleLbl="sibTrans2D1" presStyleIdx="1" presStyleCnt="2" custLinFactX="-82993" custLinFactNeighborX="-100000" custLinFactNeighborY="1437"/>
      <dgm:spPr/>
      <dgm:t>
        <a:bodyPr/>
        <a:lstStyle/>
        <a:p>
          <a:endParaRPr lang="ru-RU"/>
        </a:p>
      </dgm:t>
    </dgm:pt>
    <dgm:pt modelId="{B448BBFC-4995-4B25-85B3-03641771F478}" type="pres">
      <dgm:prSet presAssocID="{679345DD-3BCF-4A8B-9547-290F79BF1409}" presName="spChevron1" presStyleCnt="0"/>
      <dgm:spPr/>
      <dgm:t>
        <a:bodyPr/>
        <a:lstStyle/>
        <a:p>
          <a:endParaRPr lang="ru-RU"/>
        </a:p>
      </dgm:t>
    </dgm:pt>
    <dgm:pt modelId="{1FC5D0D2-3141-42A1-ACE6-B8ED75168B07}" type="pres">
      <dgm:prSet presAssocID="{3C2B31F2-9284-4FD2-9DDB-DCEFBA973DC3}" presName="last" presStyleCnt="0"/>
      <dgm:spPr/>
      <dgm:t>
        <a:bodyPr/>
        <a:lstStyle/>
        <a:p>
          <a:endParaRPr lang="ru-RU"/>
        </a:p>
      </dgm:t>
    </dgm:pt>
    <dgm:pt modelId="{665628C7-7DC3-4412-BC3A-96C47C8AB37A}" type="pres">
      <dgm:prSet presAssocID="{3C2B31F2-9284-4FD2-9DDB-DCEFBA973DC3}" presName="circleTx" presStyleLbl="node1" presStyleIdx="18" presStyleCnt="19" custScaleX="162748" custScaleY="85560" custLinFactNeighborX="-19886" custLinFactNeighborY="-592"/>
      <dgm:spPr>
        <a:prstGeom prst="roundRect">
          <a:avLst/>
        </a:prstGeom>
      </dgm:spPr>
      <dgm:t>
        <a:bodyPr/>
        <a:lstStyle/>
        <a:p>
          <a:endParaRPr lang="ru-RU"/>
        </a:p>
      </dgm:t>
    </dgm:pt>
    <dgm:pt modelId="{74A6DA6A-42F0-4F69-A36A-5E11782952BC}" type="pres">
      <dgm:prSet presAssocID="{3C2B31F2-9284-4FD2-9DDB-DCEFBA973DC3}" presName="spN" presStyleCnt="0"/>
      <dgm:spPr/>
      <dgm:t>
        <a:bodyPr/>
        <a:lstStyle/>
        <a:p>
          <a:endParaRPr lang="ru-RU"/>
        </a:p>
      </dgm:t>
    </dgm:pt>
  </dgm:ptLst>
  <dgm:cxnLst>
    <dgm:cxn modelId="{F7F8C331-41EC-41BA-8D53-7813298FD91B}" type="presOf" srcId="{48B1BDA1-6354-4783-8805-0863E5E49CDE}" destId="{AAACE56E-AA1A-4ADA-8F24-A9BC23B43E42}" srcOrd="0" destOrd="0" presId="urn:microsoft.com/office/officeart/2009/3/layout/RandomtoResultProcess"/>
    <dgm:cxn modelId="{8AA07147-7C82-4945-9AC1-3A88074700E0}" type="presOf" srcId="{5AAEA059-CBC5-426C-A272-63A4149E13C3}" destId="{C55EA627-3C4D-473F-8EE8-5901BD658F7C}" srcOrd="0" destOrd="0" presId="urn:microsoft.com/office/officeart/2009/3/layout/RandomtoResultProcess"/>
    <dgm:cxn modelId="{3F7214F5-7712-4386-9250-B821BC846FCD}" srcId="{48B1BDA1-6354-4783-8805-0863E5E49CDE}" destId="{5AAEA059-CBC5-426C-A272-63A4149E13C3}" srcOrd="1" destOrd="0" parTransId="{FCE5C2A8-D9E2-4977-B129-CE790F3F3663}" sibTransId="{679345DD-3BCF-4A8B-9547-290F79BF1409}"/>
    <dgm:cxn modelId="{1F18A8D9-1A04-4FD2-B539-AFD13D57C98C}" type="presOf" srcId="{A93BA18C-5551-49E0-B4AE-D7AAB254717C}" destId="{CEE3A4CB-E280-4956-A5B7-A6FA39D10168}" srcOrd="0" destOrd="0" presId="urn:microsoft.com/office/officeart/2009/3/layout/RandomtoResultProcess"/>
    <dgm:cxn modelId="{1E13DFD8-0FAD-4D0E-9088-3C5E5AF6703F}" srcId="{48B1BDA1-6354-4783-8805-0863E5E49CDE}" destId="{A93BA18C-5551-49E0-B4AE-D7AAB254717C}" srcOrd="0" destOrd="0" parTransId="{258F4CFD-6741-4B94-817A-E5AE068D3BD0}" sibTransId="{B1B6D01E-2C3F-47DE-85E1-34754505F326}"/>
    <dgm:cxn modelId="{109C3C89-6610-4636-B959-DB033FEC2A11}" type="presOf" srcId="{3C2B31F2-9284-4FD2-9DDB-DCEFBA973DC3}" destId="{665628C7-7DC3-4412-BC3A-96C47C8AB37A}" srcOrd="0" destOrd="0" presId="urn:microsoft.com/office/officeart/2009/3/layout/RandomtoResultProcess"/>
    <dgm:cxn modelId="{37D52B65-8A24-401B-8CE7-689BDB828F28}" srcId="{48B1BDA1-6354-4783-8805-0863E5E49CDE}" destId="{3C2B31F2-9284-4FD2-9DDB-DCEFBA973DC3}" srcOrd="2" destOrd="0" parTransId="{4AC656B6-5BFD-4A3C-9777-175EDBFAE85C}" sibTransId="{F954538A-E8B0-4F4D-8623-1A141BAC2C12}"/>
    <dgm:cxn modelId="{E7A41D99-AEBD-4109-A32E-8B7931BC7A6C}" type="presParOf" srcId="{AAACE56E-AA1A-4ADA-8F24-A9BC23B43E42}" destId="{5B9A3085-2E5E-4B21-A2A1-AA96CF3B7081}" srcOrd="0" destOrd="0" presId="urn:microsoft.com/office/officeart/2009/3/layout/RandomtoResultProcess"/>
    <dgm:cxn modelId="{C6AE88B4-480F-4077-97D7-FDBC3B439779}" type="presParOf" srcId="{5B9A3085-2E5E-4B21-A2A1-AA96CF3B7081}" destId="{CEE3A4CB-E280-4956-A5B7-A6FA39D10168}" srcOrd="0" destOrd="0" presId="urn:microsoft.com/office/officeart/2009/3/layout/RandomtoResultProcess"/>
    <dgm:cxn modelId="{2D530421-6052-436B-B59B-79E7F29476C4}" type="presParOf" srcId="{5B9A3085-2E5E-4B21-A2A1-AA96CF3B7081}" destId="{35516CBC-1CB1-43F7-B774-75BB53089744}" srcOrd="1" destOrd="0" presId="urn:microsoft.com/office/officeart/2009/3/layout/RandomtoResultProcess"/>
    <dgm:cxn modelId="{0B209BEB-2A34-4C2D-AF7B-99FA7C96D6CF}" type="presParOf" srcId="{5B9A3085-2E5E-4B21-A2A1-AA96CF3B7081}" destId="{1613C40E-EA50-4DBC-9ACC-3E4C41465187}" srcOrd="2" destOrd="0" presId="urn:microsoft.com/office/officeart/2009/3/layout/RandomtoResultProcess"/>
    <dgm:cxn modelId="{610A6637-0C03-4694-9632-44332F07B4F5}" type="presParOf" srcId="{5B9A3085-2E5E-4B21-A2A1-AA96CF3B7081}" destId="{30052992-3B1F-4E5E-9BA0-E232B83B8521}" srcOrd="3" destOrd="0" presId="urn:microsoft.com/office/officeart/2009/3/layout/RandomtoResultProcess"/>
    <dgm:cxn modelId="{C64F3B1B-2A37-4750-A570-04E20D53B2C3}" type="presParOf" srcId="{5B9A3085-2E5E-4B21-A2A1-AA96CF3B7081}" destId="{130C4ABD-E385-4AFF-BE9B-22F369773B8F}" srcOrd="4" destOrd="0" presId="urn:microsoft.com/office/officeart/2009/3/layout/RandomtoResultProcess"/>
    <dgm:cxn modelId="{20646CC2-70C7-4FE2-971F-6365B1A74F23}" type="presParOf" srcId="{5B9A3085-2E5E-4B21-A2A1-AA96CF3B7081}" destId="{DD51D1F1-FD1C-4981-9093-3A92FEE0F816}" srcOrd="5" destOrd="0" presId="urn:microsoft.com/office/officeart/2009/3/layout/RandomtoResultProcess"/>
    <dgm:cxn modelId="{1B9A177C-E1C0-4AC0-8947-EF616387678B}" type="presParOf" srcId="{5B9A3085-2E5E-4B21-A2A1-AA96CF3B7081}" destId="{4F25B9AF-DF4C-4C33-8EB8-D04D33FF37C6}" srcOrd="6" destOrd="0" presId="urn:microsoft.com/office/officeart/2009/3/layout/RandomtoResultProcess"/>
    <dgm:cxn modelId="{31F25E71-2160-441E-BD88-44DB618864E9}" type="presParOf" srcId="{5B9A3085-2E5E-4B21-A2A1-AA96CF3B7081}" destId="{242C3A77-3467-4956-8FAE-3EA11908BBC6}" srcOrd="7" destOrd="0" presId="urn:microsoft.com/office/officeart/2009/3/layout/RandomtoResultProcess"/>
    <dgm:cxn modelId="{2F0778A4-BFB5-45B1-957E-5FC31AD296B0}" type="presParOf" srcId="{5B9A3085-2E5E-4B21-A2A1-AA96CF3B7081}" destId="{92CCA3AC-F407-449D-91CD-54DEE34B4C7D}" srcOrd="8" destOrd="0" presId="urn:microsoft.com/office/officeart/2009/3/layout/RandomtoResultProcess"/>
    <dgm:cxn modelId="{DDA6CC4A-2617-4A8B-BF64-2B58A42283F5}" type="presParOf" srcId="{5B9A3085-2E5E-4B21-A2A1-AA96CF3B7081}" destId="{F70E8EC9-60DA-4C60-ADAC-E02CFF9422C9}" srcOrd="9" destOrd="0" presId="urn:microsoft.com/office/officeart/2009/3/layout/RandomtoResultProcess"/>
    <dgm:cxn modelId="{90CD8DF2-79B9-4B54-B6E1-4B4E30021EE0}" type="presParOf" srcId="{5B9A3085-2E5E-4B21-A2A1-AA96CF3B7081}" destId="{12E5AA5B-53EB-454E-AB2B-2286197E3685}" srcOrd="10" destOrd="0" presId="urn:microsoft.com/office/officeart/2009/3/layout/RandomtoResultProcess"/>
    <dgm:cxn modelId="{F3532D1C-8AFF-45F6-A7EF-A5AED082F2A9}" type="presParOf" srcId="{5B9A3085-2E5E-4B21-A2A1-AA96CF3B7081}" destId="{674F8449-E1CA-4191-B678-B894DE17F36D}" srcOrd="11" destOrd="0" presId="urn:microsoft.com/office/officeart/2009/3/layout/RandomtoResultProcess"/>
    <dgm:cxn modelId="{981CB438-49AC-423E-B048-2091BED02021}" type="presParOf" srcId="{5B9A3085-2E5E-4B21-A2A1-AA96CF3B7081}" destId="{1463F771-32EE-45C9-BD9D-0A3F1E420AD2}" srcOrd="12" destOrd="0" presId="urn:microsoft.com/office/officeart/2009/3/layout/RandomtoResultProcess"/>
    <dgm:cxn modelId="{8C2389C3-611C-4DB2-8A97-BE9B6A17F390}" type="presParOf" srcId="{5B9A3085-2E5E-4B21-A2A1-AA96CF3B7081}" destId="{578693EB-2833-4B32-8A76-DC91F8FA6364}" srcOrd="13" destOrd="0" presId="urn:microsoft.com/office/officeart/2009/3/layout/RandomtoResultProcess"/>
    <dgm:cxn modelId="{BFEB3F62-560B-46B2-BDAA-24F6262C3ACB}" type="presParOf" srcId="{5B9A3085-2E5E-4B21-A2A1-AA96CF3B7081}" destId="{30169335-ECFD-4713-A1A0-7FB4B5C38799}" srcOrd="14" destOrd="0" presId="urn:microsoft.com/office/officeart/2009/3/layout/RandomtoResultProcess"/>
    <dgm:cxn modelId="{2F5B0F61-00EB-4B1F-9934-D667D32DCA78}" type="presParOf" srcId="{5B9A3085-2E5E-4B21-A2A1-AA96CF3B7081}" destId="{F1A6B6E4-A077-487D-B9A0-3688A5643483}" srcOrd="15" destOrd="0" presId="urn:microsoft.com/office/officeart/2009/3/layout/RandomtoResultProcess"/>
    <dgm:cxn modelId="{62889241-D31A-4E8B-89E5-5E52A7CB0EA5}" type="presParOf" srcId="{5B9A3085-2E5E-4B21-A2A1-AA96CF3B7081}" destId="{85E56262-603D-4CB8-8B3F-070DC46B3B63}" srcOrd="16" destOrd="0" presId="urn:microsoft.com/office/officeart/2009/3/layout/RandomtoResultProcess"/>
    <dgm:cxn modelId="{07C69493-96C7-4142-B52D-8E014520F27A}" type="presParOf" srcId="{5B9A3085-2E5E-4B21-A2A1-AA96CF3B7081}" destId="{05C94D8A-049E-44D4-B83F-B235B4A7E040}" srcOrd="17" destOrd="0" presId="urn:microsoft.com/office/officeart/2009/3/layout/RandomtoResultProcess"/>
    <dgm:cxn modelId="{04BDEF11-EDF2-48F6-AC2B-049A05126430}" type="presParOf" srcId="{5B9A3085-2E5E-4B21-A2A1-AA96CF3B7081}" destId="{B76F0C6E-33F7-4C5D-8807-0D35FED1CB7D}" srcOrd="18" destOrd="0" presId="urn:microsoft.com/office/officeart/2009/3/layout/RandomtoResultProcess"/>
    <dgm:cxn modelId="{B9F38334-2281-46C9-A2E8-CED030A13CDD}" type="presParOf" srcId="{AAACE56E-AA1A-4ADA-8F24-A9BC23B43E42}" destId="{C7A2FD08-68E8-4C9F-99E7-871A37250951}" srcOrd="1" destOrd="0" presId="urn:microsoft.com/office/officeart/2009/3/layout/RandomtoResultProcess"/>
    <dgm:cxn modelId="{FE873A79-3F49-4F6B-885A-C8B762B9FDE8}" type="presParOf" srcId="{C7A2FD08-68E8-4C9F-99E7-871A37250951}" destId="{63C8B94F-1256-4EFE-9B31-FDED78A1AE17}" srcOrd="0" destOrd="0" presId="urn:microsoft.com/office/officeart/2009/3/layout/RandomtoResultProcess"/>
    <dgm:cxn modelId="{C1E9E18C-7423-4C6E-A4B7-B0FE029A55AD}" type="presParOf" srcId="{C7A2FD08-68E8-4C9F-99E7-871A37250951}" destId="{6A44DF2B-4ABB-40FF-A0DB-7DF884DC3FDE}" srcOrd="1" destOrd="0" presId="urn:microsoft.com/office/officeart/2009/3/layout/RandomtoResultProcess"/>
    <dgm:cxn modelId="{C86F23D2-5E59-4138-A69B-A0B8D96AE023}" type="presParOf" srcId="{AAACE56E-AA1A-4ADA-8F24-A9BC23B43E42}" destId="{2684A2AC-CEAA-487F-82E4-4CADB28F902D}" srcOrd="2" destOrd="0" presId="urn:microsoft.com/office/officeart/2009/3/layout/RandomtoResultProcess"/>
    <dgm:cxn modelId="{260578ED-ADA6-4394-B826-1B58B80F531C}" type="presParOf" srcId="{2684A2AC-CEAA-487F-82E4-4CADB28F902D}" destId="{C55EA627-3C4D-473F-8EE8-5901BD658F7C}" srcOrd="0" destOrd="0" presId="urn:microsoft.com/office/officeart/2009/3/layout/RandomtoResultProcess"/>
    <dgm:cxn modelId="{3C83CFE7-2FB8-47A8-BD40-2C6D5E319A9D}" type="presParOf" srcId="{2684A2AC-CEAA-487F-82E4-4CADB28F902D}" destId="{9CE00BC5-0CA5-4FF1-BB2C-0FA2E02974E6}" srcOrd="1" destOrd="0" presId="urn:microsoft.com/office/officeart/2009/3/layout/RandomtoResultProcess"/>
    <dgm:cxn modelId="{CD6E2E9D-CAE2-4CBF-A637-F8AFC1541354}" type="presParOf" srcId="{AAACE56E-AA1A-4ADA-8F24-A9BC23B43E42}" destId="{4153161F-223D-4209-B7D5-6A1BB70F1BB3}" srcOrd="3" destOrd="0" presId="urn:microsoft.com/office/officeart/2009/3/layout/RandomtoResultProcess"/>
    <dgm:cxn modelId="{0CD4851B-4078-4B3D-8CDF-771B32431C03}" type="presParOf" srcId="{4153161F-223D-4209-B7D5-6A1BB70F1BB3}" destId="{F693E1B2-F09B-4901-B277-92A497241200}" srcOrd="0" destOrd="0" presId="urn:microsoft.com/office/officeart/2009/3/layout/RandomtoResultProcess"/>
    <dgm:cxn modelId="{3A0988EA-6E67-49D9-B2B1-A0CECFE517CB}" type="presParOf" srcId="{4153161F-223D-4209-B7D5-6A1BB70F1BB3}" destId="{B448BBFC-4995-4B25-85B3-03641771F478}" srcOrd="1" destOrd="0" presId="urn:microsoft.com/office/officeart/2009/3/layout/RandomtoResultProcess"/>
    <dgm:cxn modelId="{931EE915-AF17-43D1-9794-CA3EC62FE997}" type="presParOf" srcId="{AAACE56E-AA1A-4ADA-8F24-A9BC23B43E42}" destId="{1FC5D0D2-3141-42A1-ACE6-B8ED75168B07}" srcOrd="4" destOrd="0" presId="urn:microsoft.com/office/officeart/2009/3/layout/RandomtoResultProcess"/>
    <dgm:cxn modelId="{0259B189-60CD-42FD-84DA-9C890E6327C1}" type="presParOf" srcId="{1FC5D0D2-3141-42A1-ACE6-B8ED75168B07}" destId="{665628C7-7DC3-4412-BC3A-96C47C8AB37A}" srcOrd="0" destOrd="0" presId="urn:microsoft.com/office/officeart/2009/3/layout/RandomtoResultProcess"/>
    <dgm:cxn modelId="{5564FC12-E0B2-4A8C-88AA-8C87720F4670}" type="presParOf" srcId="{1FC5D0D2-3141-42A1-ACE6-B8ED75168B07}" destId="{74A6DA6A-42F0-4F69-A36A-5E11782952BC}" srcOrd="1" destOrd="0" presId="urn:microsoft.com/office/officeart/2009/3/layout/RandomtoResult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F0468B3-3F61-4CBA-8B65-2E8765D96BB9}" type="doc">
      <dgm:prSet loTypeId="urn:microsoft.com/office/officeart/2008/layout/VerticalCurvedList" loCatId="list" qsTypeId="urn:microsoft.com/office/officeart/2005/8/quickstyle/simple4" qsCatId="simple" csTypeId="urn:microsoft.com/office/officeart/2005/8/colors/accent1_2" csCatId="accent1" phldr="1"/>
      <dgm:spPr/>
      <dgm:t>
        <a:bodyPr/>
        <a:lstStyle/>
        <a:p>
          <a:endParaRPr lang="ru-RU"/>
        </a:p>
      </dgm:t>
    </dgm:pt>
    <dgm:pt modelId="{1BDB1A0F-7470-462D-B41A-21C343450A7E}">
      <dgm:prSet custT="1">
        <dgm:style>
          <a:lnRef idx="0">
            <a:schemeClr val="accent5"/>
          </a:lnRef>
          <a:fillRef idx="3">
            <a:schemeClr val="accent5"/>
          </a:fillRef>
          <a:effectRef idx="3">
            <a:schemeClr val="accent5"/>
          </a:effectRef>
          <a:fontRef idx="minor">
            <a:schemeClr val="lt1"/>
          </a:fontRef>
        </dgm:style>
      </dgm:prSet>
      <dgm:spPr>
        <a:solidFill>
          <a:schemeClr val="accent1">
            <a:lumMod val="75000"/>
          </a:schemeClr>
        </a:solidFill>
      </dgm:spPr>
      <dgm:t>
        <a:bodyPr/>
        <a:lstStyle/>
        <a:p>
          <a:pPr algn="ctr">
            <a:spcAft>
              <a:spcPts val="0"/>
            </a:spcAft>
          </a:pPr>
          <a:r>
            <a:rPr lang="ru-RU" sz="3200" b="1" dirty="0" smtClean="0"/>
            <a:t>ПРИМЕР формулировок ожидаемых результатов:</a:t>
          </a:r>
          <a:endParaRPr lang="ru-RU" sz="3200" b="1" dirty="0"/>
        </a:p>
      </dgm:t>
    </dgm:pt>
    <dgm:pt modelId="{DE0C418F-8B17-41B8-B3FB-93E498986992}" type="parTrans" cxnId="{C55C5B11-B497-46C3-BBA6-AD4FCBAC9C92}">
      <dgm:prSet/>
      <dgm:spPr/>
      <dgm:t>
        <a:bodyPr/>
        <a:lstStyle/>
        <a:p>
          <a:endParaRPr lang="ru-RU"/>
        </a:p>
      </dgm:t>
    </dgm:pt>
    <dgm:pt modelId="{095785A4-CE73-40DE-88E8-7F2456992DB8}" type="sibTrans" cxnId="{C55C5B11-B497-46C3-BBA6-AD4FCBAC9C92}">
      <dgm:prSet/>
      <dgm:spPr/>
      <dgm:t>
        <a:bodyPr/>
        <a:lstStyle/>
        <a:p>
          <a:endParaRPr lang="ru-RU"/>
        </a:p>
      </dgm:t>
    </dgm:pt>
    <dgm:pt modelId="{CFD42058-0159-4612-B17A-05414916982D}" type="pres">
      <dgm:prSet presAssocID="{CF0468B3-3F61-4CBA-8B65-2E8765D96BB9}" presName="Name0" presStyleCnt="0">
        <dgm:presLayoutVars>
          <dgm:chMax val="7"/>
          <dgm:chPref val="7"/>
          <dgm:dir/>
        </dgm:presLayoutVars>
      </dgm:prSet>
      <dgm:spPr/>
      <dgm:t>
        <a:bodyPr/>
        <a:lstStyle/>
        <a:p>
          <a:endParaRPr lang="ru-RU"/>
        </a:p>
      </dgm:t>
    </dgm:pt>
    <dgm:pt modelId="{20015287-653A-408F-A6E7-109A64B402D1}" type="pres">
      <dgm:prSet presAssocID="{CF0468B3-3F61-4CBA-8B65-2E8765D96BB9}" presName="Name1" presStyleCnt="0"/>
      <dgm:spPr/>
      <dgm:t>
        <a:bodyPr/>
        <a:lstStyle/>
        <a:p>
          <a:endParaRPr lang="ru-RU"/>
        </a:p>
      </dgm:t>
    </dgm:pt>
    <dgm:pt modelId="{98B200C6-B3D6-45E7-B81A-3797FC0959C5}" type="pres">
      <dgm:prSet presAssocID="{CF0468B3-3F61-4CBA-8B65-2E8765D96BB9}" presName="cycle" presStyleCnt="0"/>
      <dgm:spPr/>
      <dgm:t>
        <a:bodyPr/>
        <a:lstStyle/>
        <a:p>
          <a:endParaRPr lang="ru-RU"/>
        </a:p>
      </dgm:t>
    </dgm:pt>
    <dgm:pt modelId="{5FA518FB-1207-4E0F-B721-E4C814EF7A80}" type="pres">
      <dgm:prSet presAssocID="{CF0468B3-3F61-4CBA-8B65-2E8765D96BB9}" presName="srcNode" presStyleLbl="node1" presStyleIdx="0" presStyleCnt="1"/>
      <dgm:spPr/>
      <dgm:t>
        <a:bodyPr/>
        <a:lstStyle/>
        <a:p>
          <a:endParaRPr lang="ru-RU"/>
        </a:p>
      </dgm:t>
    </dgm:pt>
    <dgm:pt modelId="{D7C62061-B5E4-450E-AF49-F89A5D14212A}" type="pres">
      <dgm:prSet presAssocID="{CF0468B3-3F61-4CBA-8B65-2E8765D96BB9}" presName="conn" presStyleLbl="parChTrans1D2" presStyleIdx="0" presStyleCnt="1"/>
      <dgm:spPr/>
      <dgm:t>
        <a:bodyPr/>
        <a:lstStyle/>
        <a:p>
          <a:endParaRPr lang="ru-RU"/>
        </a:p>
      </dgm:t>
    </dgm:pt>
    <dgm:pt modelId="{C1290B71-E7AB-488B-BFA1-A4B9CAE91E49}" type="pres">
      <dgm:prSet presAssocID="{CF0468B3-3F61-4CBA-8B65-2E8765D96BB9}" presName="extraNode" presStyleLbl="node1" presStyleIdx="0" presStyleCnt="1"/>
      <dgm:spPr/>
      <dgm:t>
        <a:bodyPr/>
        <a:lstStyle/>
        <a:p>
          <a:endParaRPr lang="ru-RU"/>
        </a:p>
      </dgm:t>
    </dgm:pt>
    <dgm:pt modelId="{60303569-28D9-4D44-ABBF-03E43B365AA1}" type="pres">
      <dgm:prSet presAssocID="{CF0468B3-3F61-4CBA-8B65-2E8765D96BB9}" presName="dstNode" presStyleLbl="node1" presStyleIdx="0" presStyleCnt="1"/>
      <dgm:spPr/>
      <dgm:t>
        <a:bodyPr/>
        <a:lstStyle/>
        <a:p>
          <a:endParaRPr lang="ru-RU"/>
        </a:p>
      </dgm:t>
    </dgm:pt>
    <dgm:pt modelId="{2A9DDF5F-1D8A-4CE7-9291-ECF7F0D1D516}" type="pres">
      <dgm:prSet presAssocID="{1BDB1A0F-7470-462D-B41A-21C343450A7E}" presName="text_1" presStyleLbl="node1" presStyleIdx="0" presStyleCnt="1" custScaleY="102789">
        <dgm:presLayoutVars>
          <dgm:bulletEnabled val="1"/>
        </dgm:presLayoutVars>
      </dgm:prSet>
      <dgm:spPr/>
      <dgm:t>
        <a:bodyPr/>
        <a:lstStyle/>
        <a:p>
          <a:endParaRPr lang="ru-RU"/>
        </a:p>
      </dgm:t>
    </dgm:pt>
    <dgm:pt modelId="{9D492F75-124C-46F2-B953-81AA805C4062}" type="pres">
      <dgm:prSet presAssocID="{1BDB1A0F-7470-462D-B41A-21C343450A7E}" presName="accent_1" presStyleCnt="0"/>
      <dgm:spPr/>
      <dgm:t>
        <a:bodyPr/>
        <a:lstStyle/>
        <a:p>
          <a:endParaRPr lang="ru-RU"/>
        </a:p>
      </dgm:t>
    </dgm:pt>
    <dgm:pt modelId="{FF874D9C-9220-4E36-BDC5-EEF80295D88F}" type="pres">
      <dgm:prSet presAssocID="{1BDB1A0F-7470-462D-B41A-21C343450A7E}" presName="accentRepeatNode" presStyleLbl="solidFgAcc1" presStyleIdx="0" presStyleCnt="1" custLinFactNeighborX="8999" custLinFactNeighborY="208"/>
      <dgm:spPr>
        <a:blipFill rotWithShape="0">
          <a:blip xmlns:r="http://schemas.openxmlformats.org/officeDocument/2006/relationships" r:embed="rId1"/>
          <a:stretch>
            <a:fillRect/>
          </a:stretch>
        </a:blipFill>
      </dgm:spPr>
      <dgm:t>
        <a:bodyPr/>
        <a:lstStyle/>
        <a:p>
          <a:endParaRPr lang="ru-RU"/>
        </a:p>
      </dgm:t>
    </dgm:pt>
  </dgm:ptLst>
  <dgm:cxnLst>
    <dgm:cxn modelId="{C55C5B11-B497-46C3-BBA6-AD4FCBAC9C92}" srcId="{CF0468B3-3F61-4CBA-8B65-2E8765D96BB9}" destId="{1BDB1A0F-7470-462D-B41A-21C343450A7E}" srcOrd="0" destOrd="0" parTransId="{DE0C418F-8B17-41B8-B3FB-93E498986992}" sibTransId="{095785A4-CE73-40DE-88E8-7F2456992DB8}"/>
    <dgm:cxn modelId="{AA2F7807-2E61-48BC-A70E-DBFE889AD995}" type="presOf" srcId="{CF0468B3-3F61-4CBA-8B65-2E8765D96BB9}" destId="{CFD42058-0159-4612-B17A-05414916982D}" srcOrd="0" destOrd="0" presId="urn:microsoft.com/office/officeart/2008/layout/VerticalCurvedList"/>
    <dgm:cxn modelId="{5D4AB279-9657-4379-919B-7A8277552CD8}" type="presOf" srcId="{1BDB1A0F-7470-462D-B41A-21C343450A7E}" destId="{2A9DDF5F-1D8A-4CE7-9291-ECF7F0D1D516}" srcOrd="0" destOrd="0" presId="urn:microsoft.com/office/officeart/2008/layout/VerticalCurvedList"/>
    <dgm:cxn modelId="{AAD1CB75-9A7E-43C9-96E2-EF83657E4B48}" type="presOf" srcId="{095785A4-CE73-40DE-88E8-7F2456992DB8}" destId="{D7C62061-B5E4-450E-AF49-F89A5D14212A}" srcOrd="0" destOrd="0" presId="urn:microsoft.com/office/officeart/2008/layout/VerticalCurvedList"/>
    <dgm:cxn modelId="{763D2425-0AFD-43CF-BA60-6E1306068B95}" type="presParOf" srcId="{CFD42058-0159-4612-B17A-05414916982D}" destId="{20015287-653A-408F-A6E7-109A64B402D1}" srcOrd="0" destOrd="0" presId="urn:microsoft.com/office/officeart/2008/layout/VerticalCurvedList"/>
    <dgm:cxn modelId="{50DFCB98-CE65-4CF7-814E-B99F57BCA1B2}" type="presParOf" srcId="{20015287-653A-408F-A6E7-109A64B402D1}" destId="{98B200C6-B3D6-45E7-B81A-3797FC0959C5}" srcOrd="0" destOrd="0" presId="urn:microsoft.com/office/officeart/2008/layout/VerticalCurvedList"/>
    <dgm:cxn modelId="{E4A368C7-E968-4DB6-9B44-1405A21A2E8B}" type="presParOf" srcId="{98B200C6-B3D6-45E7-B81A-3797FC0959C5}" destId="{5FA518FB-1207-4E0F-B721-E4C814EF7A80}" srcOrd="0" destOrd="0" presId="urn:microsoft.com/office/officeart/2008/layout/VerticalCurvedList"/>
    <dgm:cxn modelId="{9BA061BA-A078-4783-BE6B-225AA9768811}" type="presParOf" srcId="{98B200C6-B3D6-45E7-B81A-3797FC0959C5}" destId="{D7C62061-B5E4-450E-AF49-F89A5D14212A}" srcOrd="1" destOrd="0" presId="urn:microsoft.com/office/officeart/2008/layout/VerticalCurvedList"/>
    <dgm:cxn modelId="{AFEBCC93-2E9E-4967-81B8-56A58BA1BA90}" type="presParOf" srcId="{98B200C6-B3D6-45E7-B81A-3797FC0959C5}" destId="{C1290B71-E7AB-488B-BFA1-A4B9CAE91E49}" srcOrd="2" destOrd="0" presId="urn:microsoft.com/office/officeart/2008/layout/VerticalCurvedList"/>
    <dgm:cxn modelId="{0EE5F2CC-DC68-471F-93AC-5774D4CE13C6}" type="presParOf" srcId="{98B200C6-B3D6-45E7-B81A-3797FC0959C5}" destId="{60303569-28D9-4D44-ABBF-03E43B365AA1}" srcOrd="3" destOrd="0" presId="urn:microsoft.com/office/officeart/2008/layout/VerticalCurvedList"/>
    <dgm:cxn modelId="{FB8E382B-8E56-459F-9D06-A716FDE7D409}" type="presParOf" srcId="{20015287-653A-408F-A6E7-109A64B402D1}" destId="{2A9DDF5F-1D8A-4CE7-9291-ECF7F0D1D516}" srcOrd="1" destOrd="0" presId="urn:microsoft.com/office/officeart/2008/layout/VerticalCurvedList"/>
    <dgm:cxn modelId="{8271DE38-F11B-4113-B931-54BAB412AA8E}" type="presParOf" srcId="{20015287-653A-408F-A6E7-109A64B402D1}" destId="{9D492F75-124C-46F2-B953-81AA805C4062}" srcOrd="2" destOrd="0" presId="urn:microsoft.com/office/officeart/2008/layout/VerticalCurvedList"/>
    <dgm:cxn modelId="{40EC7C49-C13C-4E59-88D0-15F0A3BBAFFD}" type="presParOf" srcId="{9D492F75-124C-46F2-B953-81AA805C4062}" destId="{FF874D9C-9220-4E36-BDC5-EEF80295D88F}"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CF0468B3-3F61-4CBA-8B65-2E8765D96BB9}" type="doc">
      <dgm:prSet loTypeId="urn:microsoft.com/office/officeart/2008/layout/VerticalCurvedList" loCatId="list" qsTypeId="urn:microsoft.com/office/officeart/2005/8/quickstyle/simple4" qsCatId="simple" csTypeId="urn:microsoft.com/office/officeart/2005/8/colors/accent1_2" csCatId="accent1" phldr="1"/>
      <dgm:spPr/>
      <dgm:t>
        <a:bodyPr/>
        <a:lstStyle/>
        <a:p>
          <a:endParaRPr lang="ru-RU"/>
        </a:p>
      </dgm:t>
    </dgm:pt>
    <dgm:pt modelId="{1BDB1A0F-7470-462D-B41A-21C343450A7E}">
      <dgm:prSet custT="1">
        <dgm:style>
          <a:lnRef idx="0">
            <a:schemeClr val="accent5"/>
          </a:lnRef>
          <a:fillRef idx="3">
            <a:schemeClr val="accent5"/>
          </a:fillRef>
          <a:effectRef idx="3">
            <a:schemeClr val="accent5"/>
          </a:effectRef>
          <a:fontRef idx="minor">
            <a:schemeClr val="lt1"/>
          </a:fontRef>
        </dgm:style>
      </dgm:prSet>
      <dgm:spPr>
        <a:solidFill>
          <a:schemeClr val="accent1">
            <a:lumMod val="75000"/>
          </a:schemeClr>
        </a:solidFill>
      </dgm:spPr>
      <dgm:t>
        <a:bodyPr/>
        <a:lstStyle/>
        <a:p>
          <a:pPr algn="ctr"/>
          <a:r>
            <a:rPr lang="ru-RU" sz="3200" b="1" dirty="0" smtClean="0"/>
            <a:t>ВИДЫ КОНТРОЛЯ</a:t>
          </a:r>
        </a:p>
      </dgm:t>
    </dgm:pt>
    <dgm:pt modelId="{DE0C418F-8B17-41B8-B3FB-93E498986992}" type="parTrans" cxnId="{C55C5B11-B497-46C3-BBA6-AD4FCBAC9C92}">
      <dgm:prSet/>
      <dgm:spPr/>
      <dgm:t>
        <a:bodyPr/>
        <a:lstStyle/>
        <a:p>
          <a:endParaRPr lang="ru-RU"/>
        </a:p>
      </dgm:t>
    </dgm:pt>
    <dgm:pt modelId="{095785A4-CE73-40DE-88E8-7F2456992DB8}" type="sibTrans" cxnId="{C55C5B11-B497-46C3-BBA6-AD4FCBAC9C92}">
      <dgm:prSet/>
      <dgm:spPr/>
      <dgm:t>
        <a:bodyPr/>
        <a:lstStyle/>
        <a:p>
          <a:endParaRPr lang="ru-RU"/>
        </a:p>
      </dgm:t>
    </dgm:pt>
    <dgm:pt modelId="{CFD42058-0159-4612-B17A-05414916982D}" type="pres">
      <dgm:prSet presAssocID="{CF0468B3-3F61-4CBA-8B65-2E8765D96BB9}" presName="Name0" presStyleCnt="0">
        <dgm:presLayoutVars>
          <dgm:chMax val="7"/>
          <dgm:chPref val="7"/>
          <dgm:dir/>
        </dgm:presLayoutVars>
      </dgm:prSet>
      <dgm:spPr/>
      <dgm:t>
        <a:bodyPr/>
        <a:lstStyle/>
        <a:p>
          <a:endParaRPr lang="ru-RU"/>
        </a:p>
      </dgm:t>
    </dgm:pt>
    <dgm:pt modelId="{20015287-653A-408F-A6E7-109A64B402D1}" type="pres">
      <dgm:prSet presAssocID="{CF0468B3-3F61-4CBA-8B65-2E8765D96BB9}" presName="Name1" presStyleCnt="0"/>
      <dgm:spPr/>
      <dgm:t>
        <a:bodyPr/>
        <a:lstStyle/>
        <a:p>
          <a:endParaRPr lang="ru-RU"/>
        </a:p>
      </dgm:t>
    </dgm:pt>
    <dgm:pt modelId="{98B200C6-B3D6-45E7-B81A-3797FC0959C5}" type="pres">
      <dgm:prSet presAssocID="{CF0468B3-3F61-4CBA-8B65-2E8765D96BB9}" presName="cycle" presStyleCnt="0"/>
      <dgm:spPr/>
      <dgm:t>
        <a:bodyPr/>
        <a:lstStyle/>
        <a:p>
          <a:endParaRPr lang="ru-RU"/>
        </a:p>
      </dgm:t>
    </dgm:pt>
    <dgm:pt modelId="{5FA518FB-1207-4E0F-B721-E4C814EF7A80}" type="pres">
      <dgm:prSet presAssocID="{CF0468B3-3F61-4CBA-8B65-2E8765D96BB9}" presName="srcNode" presStyleLbl="node1" presStyleIdx="0" presStyleCnt="1"/>
      <dgm:spPr/>
      <dgm:t>
        <a:bodyPr/>
        <a:lstStyle/>
        <a:p>
          <a:endParaRPr lang="ru-RU"/>
        </a:p>
      </dgm:t>
    </dgm:pt>
    <dgm:pt modelId="{D7C62061-B5E4-450E-AF49-F89A5D14212A}" type="pres">
      <dgm:prSet presAssocID="{CF0468B3-3F61-4CBA-8B65-2E8765D96BB9}" presName="conn" presStyleLbl="parChTrans1D2" presStyleIdx="0" presStyleCnt="1"/>
      <dgm:spPr/>
      <dgm:t>
        <a:bodyPr/>
        <a:lstStyle/>
        <a:p>
          <a:endParaRPr lang="ru-RU"/>
        </a:p>
      </dgm:t>
    </dgm:pt>
    <dgm:pt modelId="{C1290B71-E7AB-488B-BFA1-A4B9CAE91E49}" type="pres">
      <dgm:prSet presAssocID="{CF0468B3-3F61-4CBA-8B65-2E8765D96BB9}" presName="extraNode" presStyleLbl="node1" presStyleIdx="0" presStyleCnt="1"/>
      <dgm:spPr/>
      <dgm:t>
        <a:bodyPr/>
        <a:lstStyle/>
        <a:p>
          <a:endParaRPr lang="ru-RU"/>
        </a:p>
      </dgm:t>
    </dgm:pt>
    <dgm:pt modelId="{60303569-28D9-4D44-ABBF-03E43B365AA1}" type="pres">
      <dgm:prSet presAssocID="{CF0468B3-3F61-4CBA-8B65-2E8765D96BB9}" presName="dstNode" presStyleLbl="node1" presStyleIdx="0" presStyleCnt="1"/>
      <dgm:spPr/>
      <dgm:t>
        <a:bodyPr/>
        <a:lstStyle/>
        <a:p>
          <a:endParaRPr lang="ru-RU"/>
        </a:p>
      </dgm:t>
    </dgm:pt>
    <dgm:pt modelId="{2A9DDF5F-1D8A-4CE7-9291-ECF7F0D1D516}" type="pres">
      <dgm:prSet presAssocID="{1BDB1A0F-7470-462D-B41A-21C343450A7E}" presName="text_1" presStyleLbl="node1" presStyleIdx="0" presStyleCnt="1" custScaleY="102789">
        <dgm:presLayoutVars>
          <dgm:bulletEnabled val="1"/>
        </dgm:presLayoutVars>
      </dgm:prSet>
      <dgm:spPr/>
      <dgm:t>
        <a:bodyPr/>
        <a:lstStyle/>
        <a:p>
          <a:endParaRPr lang="ru-RU"/>
        </a:p>
      </dgm:t>
    </dgm:pt>
    <dgm:pt modelId="{9D492F75-124C-46F2-B953-81AA805C4062}" type="pres">
      <dgm:prSet presAssocID="{1BDB1A0F-7470-462D-B41A-21C343450A7E}" presName="accent_1" presStyleCnt="0"/>
      <dgm:spPr/>
      <dgm:t>
        <a:bodyPr/>
        <a:lstStyle/>
        <a:p>
          <a:endParaRPr lang="ru-RU"/>
        </a:p>
      </dgm:t>
    </dgm:pt>
    <dgm:pt modelId="{FF874D9C-9220-4E36-BDC5-EEF80295D88F}" type="pres">
      <dgm:prSet presAssocID="{1BDB1A0F-7470-462D-B41A-21C343450A7E}" presName="accentRepeatNode" presStyleLbl="solidFgAcc1" presStyleIdx="0" presStyleCnt="1" custLinFactNeighborX="8999" custLinFactNeighborY="208"/>
      <dgm:spPr>
        <a:blipFill rotWithShape="0">
          <a:blip xmlns:r="http://schemas.openxmlformats.org/officeDocument/2006/relationships" r:embed="rId1"/>
          <a:stretch>
            <a:fillRect/>
          </a:stretch>
        </a:blipFill>
      </dgm:spPr>
      <dgm:t>
        <a:bodyPr/>
        <a:lstStyle/>
        <a:p>
          <a:endParaRPr lang="ru-RU"/>
        </a:p>
      </dgm:t>
    </dgm:pt>
  </dgm:ptLst>
  <dgm:cxnLst>
    <dgm:cxn modelId="{C55C5B11-B497-46C3-BBA6-AD4FCBAC9C92}" srcId="{CF0468B3-3F61-4CBA-8B65-2E8765D96BB9}" destId="{1BDB1A0F-7470-462D-B41A-21C343450A7E}" srcOrd="0" destOrd="0" parTransId="{DE0C418F-8B17-41B8-B3FB-93E498986992}" sibTransId="{095785A4-CE73-40DE-88E8-7F2456992DB8}"/>
    <dgm:cxn modelId="{AA2F7807-2E61-48BC-A70E-DBFE889AD995}" type="presOf" srcId="{CF0468B3-3F61-4CBA-8B65-2E8765D96BB9}" destId="{CFD42058-0159-4612-B17A-05414916982D}" srcOrd="0" destOrd="0" presId="urn:microsoft.com/office/officeart/2008/layout/VerticalCurvedList"/>
    <dgm:cxn modelId="{5D4AB279-9657-4379-919B-7A8277552CD8}" type="presOf" srcId="{1BDB1A0F-7470-462D-B41A-21C343450A7E}" destId="{2A9DDF5F-1D8A-4CE7-9291-ECF7F0D1D516}" srcOrd="0" destOrd="0" presId="urn:microsoft.com/office/officeart/2008/layout/VerticalCurvedList"/>
    <dgm:cxn modelId="{AAD1CB75-9A7E-43C9-96E2-EF83657E4B48}" type="presOf" srcId="{095785A4-CE73-40DE-88E8-7F2456992DB8}" destId="{D7C62061-B5E4-450E-AF49-F89A5D14212A}" srcOrd="0" destOrd="0" presId="urn:microsoft.com/office/officeart/2008/layout/VerticalCurvedList"/>
    <dgm:cxn modelId="{763D2425-0AFD-43CF-BA60-6E1306068B95}" type="presParOf" srcId="{CFD42058-0159-4612-B17A-05414916982D}" destId="{20015287-653A-408F-A6E7-109A64B402D1}" srcOrd="0" destOrd="0" presId="urn:microsoft.com/office/officeart/2008/layout/VerticalCurvedList"/>
    <dgm:cxn modelId="{50DFCB98-CE65-4CF7-814E-B99F57BCA1B2}" type="presParOf" srcId="{20015287-653A-408F-A6E7-109A64B402D1}" destId="{98B200C6-B3D6-45E7-B81A-3797FC0959C5}" srcOrd="0" destOrd="0" presId="urn:microsoft.com/office/officeart/2008/layout/VerticalCurvedList"/>
    <dgm:cxn modelId="{E4A368C7-E968-4DB6-9B44-1405A21A2E8B}" type="presParOf" srcId="{98B200C6-B3D6-45E7-B81A-3797FC0959C5}" destId="{5FA518FB-1207-4E0F-B721-E4C814EF7A80}" srcOrd="0" destOrd="0" presId="urn:microsoft.com/office/officeart/2008/layout/VerticalCurvedList"/>
    <dgm:cxn modelId="{9BA061BA-A078-4783-BE6B-225AA9768811}" type="presParOf" srcId="{98B200C6-B3D6-45E7-B81A-3797FC0959C5}" destId="{D7C62061-B5E4-450E-AF49-F89A5D14212A}" srcOrd="1" destOrd="0" presId="urn:microsoft.com/office/officeart/2008/layout/VerticalCurvedList"/>
    <dgm:cxn modelId="{AFEBCC93-2E9E-4967-81B8-56A58BA1BA90}" type="presParOf" srcId="{98B200C6-B3D6-45E7-B81A-3797FC0959C5}" destId="{C1290B71-E7AB-488B-BFA1-A4B9CAE91E49}" srcOrd="2" destOrd="0" presId="urn:microsoft.com/office/officeart/2008/layout/VerticalCurvedList"/>
    <dgm:cxn modelId="{0EE5F2CC-DC68-471F-93AC-5774D4CE13C6}" type="presParOf" srcId="{98B200C6-B3D6-45E7-B81A-3797FC0959C5}" destId="{60303569-28D9-4D44-ABBF-03E43B365AA1}" srcOrd="3" destOrd="0" presId="urn:microsoft.com/office/officeart/2008/layout/VerticalCurvedList"/>
    <dgm:cxn modelId="{FB8E382B-8E56-459F-9D06-A716FDE7D409}" type="presParOf" srcId="{20015287-653A-408F-A6E7-109A64B402D1}" destId="{2A9DDF5F-1D8A-4CE7-9291-ECF7F0D1D516}" srcOrd="1" destOrd="0" presId="urn:microsoft.com/office/officeart/2008/layout/VerticalCurvedList"/>
    <dgm:cxn modelId="{8271DE38-F11B-4113-B931-54BAB412AA8E}" type="presParOf" srcId="{20015287-653A-408F-A6E7-109A64B402D1}" destId="{9D492F75-124C-46F2-B953-81AA805C4062}" srcOrd="2" destOrd="0" presId="urn:microsoft.com/office/officeart/2008/layout/VerticalCurvedList"/>
    <dgm:cxn modelId="{40EC7C49-C13C-4E59-88D0-15F0A3BBAFFD}" type="presParOf" srcId="{9D492F75-124C-46F2-B953-81AA805C4062}" destId="{FF874D9C-9220-4E36-BDC5-EEF80295D88F}"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CF0468B3-3F61-4CBA-8B65-2E8765D96BB9}" type="doc">
      <dgm:prSet loTypeId="urn:microsoft.com/office/officeart/2008/layout/VerticalCurvedList" loCatId="list" qsTypeId="urn:microsoft.com/office/officeart/2005/8/quickstyle/simple4" qsCatId="simple" csTypeId="urn:microsoft.com/office/officeart/2005/8/colors/accent1_2" csCatId="accent1" phldr="1"/>
      <dgm:spPr/>
      <dgm:t>
        <a:bodyPr/>
        <a:lstStyle/>
        <a:p>
          <a:endParaRPr lang="ru-RU"/>
        </a:p>
      </dgm:t>
    </dgm:pt>
    <dgm:pt modelId="{1BDB1A0F-7470-462D-B41A-21C343450A7E}">
      <dgm:prSet custT="1">
        <dgm:style>
          <a:lnRef idx="0">
            <a:schemeClr val="accent5"/>
          </a:lnRef>
          <a:fillRef idx="3">
            <a:schemeClr val="accent5"/>
          </a:fillRef>
          <a:effectRef idx="3">
            <a:schemeClr val="accent5"/>
          </a:effectRef>
          <a:fontRef idx="minor">
            <a:schemeClr val="lt1"/>
          </a:fontRef>
        </dgm:style>
      </dgm:prSet>
      <dgm:spPr>
        <a:solidFill>
          <a:schemeClr val="accent1">
            <a:lumMod val="75000"/>
          </a:schemeClr>
        </a:solidFill>
      </dgm:spPr>
      <dgm:t>
        <a:bodyPr/>
        <a:lstStyle/>
        <a:p>
          <a:pPr algn="ctr">
            <a:spcAft>
              <a:spcPts val="0"/>
            </a:spcAft>
          </a:pPr>
          <a:r>
            <a:rPr lang="ru-RU" sz="2800" b="1" dirty="0" smtClean="0"/>
            <a:t>ПРИМЕР: «Перечень возможных форм выявления результатов               и форм фиксации результатов»:</a:t>
          </a:r>
          <a:endParaRPr lang="ru-RU" sz="2800" b="1" dirty="0"/>
        </a:p>
      </dgm:t>
    </dgm:pt>
    <dgm:pt modelId="{DE0C418F-8B17-41B8-B3FB-93E498986992}" type="parTrans" cxnId="{C55C5B11-B497-46C3-BBA6-AD4FCBAC9C92}">
      <dgm:prSet/>
      <dgm:spPr/>
      <dgm:t>
        <a:bodyPr/>
        <a:lstStyle/>
        <a:p>
          <a:endParaRPr lang="ru-RU"/>
        </a:p>
      </dgm:t>
    </dgm:pt>
    <dgm:pt modelId="{095785A4-CE73-40DE-88E8-7F2456992DB8}" type="sibTrans" cxnId="{C55C5B11-B497-46C3-BBA6-AD4FCBAC9C92}">
      <dgm:prSet/>
      <dgm:spPr/>
      <dgm:t>
        <a:bodyPr/>
        <a:lstStyle/>
        <a:p>
          <a:endParaRPr lang="ru-RU"/>
        </a:p>
      </dgm:t>
    </dgm:pt>
    <dgm:pt modelId="{CFD42058-0159-4612-B17A-05414916982D}" type="pres">
      <dgm:prSet presAssocID="{CF0468B3-3F61-4CBA-8B65-2E8765D96BB9}" presName="Name0" presStyleCnt="0">
        <dgm:presLayoutVars>
          <dgm:chMax val="7"/>
          <dgm:chPref val="7"/>
          <dgm:dir/>
        </dgm:presLayoutVars>
      </dgm:prSet>
      <dgm:spPr/>
      <dgm:t>
        <a:bodyPr/>
        <a:lstStyle/>
        <a:p>
          <a:endParaRPr lang="ru-RU"/>
        </a:p>
      </dgm:t>
    </dgm:pt>
    <dgm:pt modelId="{20015287-653A-408F-A6E7-109A64B402D1}" type="pres">
      <dgm:prSet presAssocID="{CF0468B3-3F61-4CBA-8B65-2E8765D96BB9}" presName="Name1" presStyleCnt="0"/>
      <dgm:spPr/>
      <dgm:t>
        <a:bodyPr/>
        <a:lstStyle/>
        <a:p>
          <a:endParaRPr lang="ru-RU"/>
        </a:p>
      </dgm:t>
    </dgm:pt>
    <dgm:pt modelId="{98B200C6-B3D6-45E7-B81A-3797FC0959C5}" type="pres">
      <dgm:prSet presAssocID="{CF0468B3-3F61-4CBA-8B65-2E8765D96BB9}" presName="cycle" presStyleCnt="0"/>
      <dgm:spPr/>
      <dgm:t>
        <a:bodyPr/>
        <a:lstStyle/>
        <a:p>
          <a:endParaRPr lang="ru-RU"/>
        </a:p>
      </dgm:t>
    </dgm:pt>
    <dgm:pt modelId="{5FA518FB-1207-4E0F-B721-E4C814EF7A80}" type="pres">
      <dgm:prSet presAssocID="{CF0468B3-3F61-4CBA-8B65-2E8765D96BB9}" presName="srcNode" presStyleLbl="node1" presStyleIdx="0" presStyleCnt="1"/>
      <dgm:spPr/>
      <dgm:t>
        <a:bodyPr/>
        <a:lstStyle/>
        <a:p>
          <a:endParaRPr lang="ru-RU"/>
        </a:p>
      </dgm:t>
    </dgm:pt>
    <dgm:pt modelId="{D7C62061-B5E4-450E-AF49-F89A5D14212A}" type="pres">
      <dgm:prSet presAssocID="{CF0468B3-3F61-4CBA-8B65-2E8765D96BB9}" presName="conn" presStyleLbl="parChTrans1D2" presStyleIdx="0" presStyleCnt="1"/>
      <dgm:spPr/>
      <dgm:t>
        <a:bodyPr/>
        <a:lstStyle/>
        <a:p>
          <a:endParaRPr lang="ru-RU"/>
        </a:p>
      </dgm:t>
    </dgm:pt>
    <dgm:pt modelId="{C1290B71-E7AB-488B-BFA1-A4B9CAE91E49}" type="pres">
      <dgm:prSet presAssocID="{CF0468B3-3F61-4CBA-8B65-2E8765D96BB9}" presName="extraNode" presStyleLbl="node1" presStyleIdx="0" presStyleCnt="1"/>
      <dgm:spPr/>
      <dgm:t>
        <a:bodyPr/>
        <a:lstStyle/>
        <a:p>
          <a:endParaRPr lang="ru-RU"/>
        </a:p>
      </dgm:t>
    </dgm:pt>
    <dgm:pt modelId="{60303569-28D9-4D44-ABBF-03E43B365AA1}" type="pres">
      <dgm:prSet presAssocID="{CF0468B3-3F61-4CBA-8B65-2E8765D96BB9}" presName="dstNode" presStyleLbl="node1" presStyleIdx="0" presStyleCnt="1"/>
      <dgm:spPr/>
      <dgm:t>
        <a:bodyPr/>
        <a:lstStyle/>
        <a:p>
          <a:endParaRPr lang="ru-RU"/>
        </a:p>
      </dgm:t>
    </dgm:pt>
    <dgm:pt modelId="{2A9DDF5F-1D8A-4CE7-9291-ECF7F0D1D516}" type="pres">
      <dgm:prSet presAssocID="{1BDB1A0F-7470-462D-B41A-21C343450A7E}" presName="text_1" presStyleLbl="node1" presStyleIdx="0" presStyleCnt="1" custScaleY="102789">
        <dgm:presLayoutVars>
          <dgm:bulletEnabled val="1"/>
        </dgm:presLayoutVars>
      </dgm:prSet>
      <dgm:spPr/>
      <dgm:t>
        <a:bodyPr/>
        <a:lstStyle/>
        <a:p>
          <a:endParaRPr lang="ru-RU"/>
        </a:p>
      </dgm:t>
    </dgm:pt>
    <dgm:pt modelId="{9D492F75-124C-46F2-B953-81AA805C4062}" type="pres">
      <dgm:prSet presAssocID="{1BDB1A0F-7470-462D-B41A-21C343450A7E}" presName="accent_1" presStyleCnt="0"/>
      <dgm:spPr/>
      <dgm:t>
        <a:bodyPr/>
        <a:lstStyle/>
        <a:p>
          <a:endParaRPr lang="ru-RU"/>
        </a:p>
      </dgm:t>
    </dgm:pt>
    <dgm:pt modelId="{FF874D9C-9220-4E36-BDC5-EEF80295D88F}" type="pres">
      <dgm:prSet presAssocID="{1BDB1A0F-7470-462D-B41A-21C343450A7E}" presName="accentRepeatNode" presStyleLbl="solidFgAcc1" presStyleIdx="0" presStyleCnt="1" custLinFactNeighborX="8999" custLinFactNeighborY="208"/>
      <dgm:spPr>
        <a:blipFill rotWithShape="0">
          <a:blip xmlns:r="http://schemas.openxmlformats.org/officeDocument/2006/relationships" r:embed="rId1"/>
          <a:stretch>
            <a:fillRect/>
          </a:stretch>
        </a:blipFill>
      </dgm:spPr>
      <dgm:t>
        <a:bodyPr/>
        <a:lstStyle/>
        <a:p>
          <a:endParaRPr lang="ru-RU"/>
        </a:p>
      </dgm:t>
    </dgm:pt>
  </dgm:ptLst>
  <dgm:cxnLst>
    <dgm:cxn modelId="{C55C5B11-B497-46C3-BBA6-AD4FCBAC9C92}" srcId="{CF0468B3-3F61-4CBA-8B65-2E8765D96BB9}" destId="{1BDB1A0F-7470-462D-B41A-21C343450A7E}" srcOrd="0" destOrd="0" parTransId="{DE0C418F-8B17-41B8-B3FB-93E498986992}" sibTransId="{095785A4-CE73-40DE-88E8-7F2456992DB8}"/>
    <dgm:cxn modelId="{AA2F7807-2E61-48BC-A70E-DBFE889AD995}" type="presOf" srcId="{CF0468B3-3F61-4CBA-8B65-2E8765D96BB9}" destId="{CFD42058-0159-4612-B17A-05414916982D}" srcOrd="0" destOrd="0" presId="urn:microsoft.com/office/officeart/2008/layout/VerticalCurvedList"/>
    <dgm:cxn modelId="{5D4AB279-9657-4379-919B-7A8277552CD8}" type="presOf" srcId="{1BDB1A0F-7470-462D-B41A-21C343450A7E}" destId="{2A9DDF5F-1D8A-4CE7-9291-ECF7F0D1D516}" srcOrd="0" destOrd="0" presId="urn:microsoft.com/office/officeart/2008/layout/VerticalCurvedList"/>
    <dgm:cxn modelId="{AAD1CB75-9A7E-43C9-96E2-EF83657E4B48}" type="presOf" srcId="{095785A4-CE73-40DE-88E8-7F2456992DB8}" destId="{D7C62061-B5E4-450E-AF49-F89A5D14212A}" srcOrd="0" destOrd="0" presId="urn:microsoft.com/office/officeart/2008/layout/VerticalCurvedList"/>
    <dgm:cxn modelId="{763D2425-0AFD-43CF-BA60-6E1306068B95}" type="presParOf" srcId="{CFD42058-0159-4612-B17A-05414916982D}" destId="{20015287-653A-408F-A6E7-109A64B402D1}" srcOrd="0" destOrd="0" presId="urn:microsoft.com/office/officeart/2008/layout/VerticalCurvedList"/>
    <dgm:cxn modelId="{50DFCB98-CE65-4CF7-814E-B99F57BCA1B2}" type="presParOf" srcId="{20015287-653A-408F-A6E7-109A64B402D1}" destId="{98B200C6-B3D6-45E7-B81A-3797FC0959C5}" srcOrd="0" destOrd="0" presId="urn:microsoft.com/office/officeart/2008/layout/VerticalCurvedList"/>
    <dgm:cxn modelId="{E4A368C7-E968-4DB6-9B44-1405A21A2E8B}" type="presParOf" srcId="{98B200C6-B3D6-45E7-B81A-3797FC0959C5}" destId="{5FA518FB-1207-4E0F-B721-E4C814EF7A80}" srcOrd="0" destOrd="0" presId="urn:microsoft.com/office/officeart/2008/layout/VerticalCurvedList"/>
    <dgm:cxn modelId="{9BA061BA-A078-4783-BE6B-225AA9768811}" type="presParOf" srcId="{98B200C6-B3D6-45E7-B81A-3797FC0959C5}" destId="{D7C62061-B5E4-450E-AF49-F89A5D14212A}" srcOrd="1" destOrd="0" presId="urn:microsoft.com/office/officeart/2008/layout/VerticalCurvedList"/>
    <dgm:cxn modelId="{AFEBCC93-2E9E-4967-81B8-56A58BA1BA90}" type="presParOf" srcId="{98B200C6-B3D6-45E7-B81A-3797FC0959C5}" destId="{C1290B71-E7AB-488B-BFA1-A4B9CAE91E49}" srcOrd="2" destOrd="0" presId="urn:microsoft.com/office/officeart/2008/layout/VerticalCurvedList"/>
    <dgm:cxn modelId="{0EE5F2CC-DC68-471F-93AC-5774D4CE13C6}" type="presParOf" srcId="{98B200C6-B3D6-45E7-B81A-3797FC0959C5}" destId="{60303569-28D9-4D44-ABBF-03E43B365AA1}" srcOrd="3" destOrd="0" presId="urn:microsoft.com/office/officeart/2008/layout/VerticalCurvedList"/>
    <dgm:cxn modelId="{FB8E382B-8E56-459F-9D06-A716FDE7D409}" type="presParOf" srcId="{20015287-653A-408F-A6E7-109A64B402D1}" destId="{2A9DDF5F-1D8A-4CE7-9291-ECF7F0D1D516}" srcOrd="1" destOrd="0" presId="urn:microsoft.com/office/officeart/2008/layout/VerticalCurvedList"/>
    <dgm:cxn modelId="{8271DE38-F11B-4113-B931-54BAB412AA8E}" type="presParOf" srcId="{20015287-653A-408F-A6E7-109A64B402D1}" destId="{9D492F75-124C-46F2-B953-81AA805C4062}" srcOrd="2" destOrd="0" presId="urn:microsoft.com/office/officeart/2008/layout/VerticalCurvedList"/>
    <dgm:cxn modelId="{40EC7C49-C13C-4E59-88D0-15F0A3BBAFFD}" type="presParOf" srcId="{9D492F75-124C-46F2-B953-81AA805C4062}" destId="{FF874D9C-9220-4E36-BDC5-EEF80295D88F}"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CF0468B3-3F61-4CBA-8B65-2E8765D96BB9}" type="doc">
      <dgm:prSet loTypeId="urn:microsoft.com/office/officeart/2008/layout/VerticalCurvedList" loCatId="list" qsTypeId="urn:microsoft.com/office/officeart/2005/8/quickstyle/simple4" qsCatId="simple" csTypeId="urn:microsoft.com/office/officeart/2005/8/colors/accent1_2" csCatId="accent1" phldr="1"/>
      <dgm:spPr/>
      <dgm:t>
        <a:bodyPr/>
        <a:lstStyle/>
        <a:p>
          <a:endParaRPr lang="ru-RU"/>
        </a:p>
      </dgm:t>
    </dgm:pt>
    <dgm:pt modelId="{1BDB1A0F-7470-462D-B41A-21C343450A7E}">
      <dgm:prSet custT="1">
        <dgm:style>
          <a:lnRef idx="0">
            <a:schemeClr val="accent5"/>
          </a:lnRef>
          <a:fillRef idx="3">
            <a:schemeClr val="accent5"/>
          </a:fillRef>
          <a:effectRef idx="3">
            <a:schemeClr val="accent5"/>
          </a:effectRef>
          <a:fontRef idx="minor">
            <a:schemeClr val="lt1"/>
          </a:fontRef>
        </dgm:style>
      </dgm:prSet>
      <dgm:spPr>
        <a:solidFill>
          <a:schemeClr val="accent1">
            <a:lumMod val="75000"/>
          </a:schemeClr>
        </a:solidFill>
      </dgm:spPr>
      <dgm:t>
        <a:bodyPr/>
        <a:lstStyle/>
        <a:p>
          <a:pPr algn="ctr">
            <a:spcAft>
              <a:spcPts val="0"/>
            </a:spcAft>
          </a:pPr>
          <a:r>
            <a:rPr lang="ru-RU" sz="2800" b="1" dirty="0" smtClean="0"/>
            <a:t>ПРИМЕР: «Перечень возможных форм предъявления  результатов»</a:t>
          </a:r>
          <a:endParaRPr lang="ru-RU" sz="2800" b="1" dirty="0"/>
        </a:p>
      </dgm:t>
    </dgm:pt>
    <dgm:pt modelId="{DE0C418F-8B17-41B8-B3FB-93E498986992}" type="parTrans" cxnId="{C55C5B11-B497-46C3-BBA6-AD4FCBAC9C92}">
      <dgm:prSet/>
      <dgm:spPr/>
      <dgm:t>
        <a:bodyPr/>
        <a:lstStyle/>
        <a:p>
          <a:endParaRPr lang="ru-RU"/>
        </a:p>
      </dgm:t>
    </dgm:pt>
    <dgm:pt modelId="{095785A4-CE73-40DE-88E8-7F2456992DB8}" type="sibTrans" cxnId="{C55C5B11-B497-46C3-BBA6-AD4FCBAC9C92}">
      <dgm:prSet/>
      <dgm:spPr/>
      <dgm:t>
        <a:bodyPr/>
        <a:lstStyle/>
        <a:p>
          <a:endParaRPr lang="ru-RU"/>
        </a:p>
      </dgm:t>
    </dgm:pt>
    <dgm:pt modelId="{CFD42058-0159-4612-B17A-05414916982D}" type="pres">
      <dgm:prSet presAssocID="{CF0468B3-3F61-4CBA-8B65-2E8765D96BB9}" presName="Name0" presStyleCnt="0">
        <dgm:presLayoutVars>
          <dgm:chMax val="7"/>
          <dgm:chPref val="7"/>
          <dgm:dir/>
        </dgm:presLayoutVars>
      </dgm:prSet>
      <dgm:spPr/>
      <dgm:t>
        <a:bodyPr/>
        <a:lstStyle/>
        <a:p>
          <a:endParaRPr lang="ru-RU"/>
        </a:p>
      </dgm:t>
    </dgm:pt>
    <dgm:pt modelId="{20015287-653A-408F-A6E7-109A64B402D1}" type="pres">
      <dgm:prSet presAssocID="{CF0468B3-3F61-4CBA-8B65-2E8765D96BB9}" presName="Name1" presStyleCnt="0"/>
      <dgm:spPr/>
      <dgm:t>
        <a:bodyPr/>
        <a:lstStyle/>
        <a:p>
          <a:endParaRPr lang="ru-RU"/>
        </a:p>
      </dgm:t>
    </dgm:pt>
    <dgm:pt modelId="{98B200C6-B3D6-45E7-B81A-3797FC0959C5}" type="pres">
      <dgm:prSet presAssocID="{CF0468B3-3F61-4CBA-8B65-2E8765D96BB9}" presName="cycle" presStyleCnt="0"/>
      <dgm:spPr/>
      <dgm:t>
        <a:bodyPr/>
        <a:lstStyle/>
        <a:p>
          <a:endParaRPr lang="ru-RU"/>
        </a:p>
      </dgm:t>
    </dgm:pt>
    <dgm:pt modelId="{5FA518FB-1207-4E0F-B721-E4C814EF7A80}" type="pres">
      <dgm:prSet presAssocID="{CF0468B3-3F61-4CBA-8B65-2E8765D96BB9}" presName="srcNode" presStyleLbl="node1" presStyleIdx="0" presStyleCnt="1"/>
      <dgm:spPr/>
      <dgm:t>
        <a:bodyPr/>
        <a:lstStyle/>
        <a:p>
          <a:endParaRPr lang="ru-RU"/>
        </a:p>
      </dgm:t>
    </dgm:pt>
    <dgm:pt modelId="{D7C62061-B5E4-450E-AF49-F89A5D14212A}" type="pres">
      <dgm:prSet presAssocID="{CF0468B3-3F61-4CBA-8B65-2E8765D96BB9}" presName="conn" presStyleLbl="parChTrans1D2" presStyleIdx="0" presStyleCnt="1"/>
      <dgm:spPr/>
      <dgm:t>
        <a:bodyPr/>
        <a:lstStyle/>
        <a:p>
          <a:endParaRPr lang="ru-RU"/>
        </a:p>
      </dgm:t>
    </dgm:pt>
    <dgm:pt modelId="{C1290B71-E7AB-488B-BFA1-A4B9CAE91E49}" type="pres">
      <dgm:prSet presAssocID="{CF0468B3-3F61-4CBA-8B65-2E8765D96BB9}" presName="extraNode" presStyleLbl="node1" presStyleIdx="0" presStyleCnt="1"/>
      <dgm:spPr/>
      <dgm:t>
        <a:bodyPr/>
        <a:lstStyle/>
        <a:p>
          <a:endParaRPr lang="ru-RU"/>
        </a:p>
      </dgm:t>
    </dgm:pt>
    <dgm:pt modelId="{60303569-28D9-4D44-ABBF-03E43B365AA1}" type="pres">
      <dgm:prSet presAssocID="{CF0468B3-3F61-4CBA-8B65-2E8765D96BB9}" presName="dstNode" presStyleLbl="node1" presStyleIdx="0" presStyleCnt="1"/>
      <dgm:spPr/>
      <dgm:t>
        <a:bodyPr/>
        <a:lstStyle/>
        <a:p>
          <a:endParaRPr lang="ru-RU"/>
        </a:p>
      </dgm:t>
    </dgm:pt>
    <dgm:pt modelId="{2A9DDF5F-1D8A-4CE7-9291-ECF7F0D1D516}" type="pres">
      <dgm:prSet presAssocID="{1BDB1A0F-7470-462D-B41A-21C343450A7E}" presName="text_1" presStyleLbl="node1" presStyleIdx="0" presStyleCnt="1" custScaleY="102789">
        <dgm:presLayoutVars>
          <dgm:bulletEnabled val="1"/>
        </dgm:presLayoutVars>
      </dgm:prSet>
      <dgm:spPr/>
      <dgm:t>
        <a:bodyPr/>
        <a:lstStyle/>
        <a:p>
          <a:endParaRPr lang="ru-RU"/>
        </a:p>
      </dgm:t>
    </dgm:pt>
    <dgm:pt modelId="{9D492F75-124C-46F2-B953-81AA805C4062}" type="pres">
      <dgm:prSet presAssocID="{1BDB1A0F-7470-462D-B41A-21C343450A7E}" presName="accent_1" presStyleCnt="0"/>
      <dgm:spPr/>
      <dgm:t>
        <a:bodyPr/>
        <a:lstStyle/>
        <a:p>
          <a:endParaRPr lang="ru-RU"/>
        </a:p>
      </dgm:t>
    </dgm:pt>
    <dgm:pt modelId="{FF874D9C-9220-4E36-BDC5-EEF80295D88F}" type="pres">
      <dgm:prSet presAssocID="{1BDB1A0F-7470-462D-B41A-21C343450A7E}" presName="accentRepeatNode" presStyleLbl="solidFgAcc1" presStyleIdx="0" presStyleCnt="1" custLinFactNeighborX="8999" custLinFactNeighborY="208"/>
      <dgm:spPr>
        <a:blipFill rotWithShape="0">
          <a:blip xmlns:r="http://schemas.openxmlformats.org/officeDocument/2006/relationships" r:embed="rId1"/>
          <a:stretch>
            <a:fillRect/>
          </a:stretch>
        </a:blipFill>
      </dgm:spPr>
      <dgm:t>
        <a:bodyPr/>
        <a:lstStyle/>
        <a:p>
          <a:endParaRPr lang="ru-RU"/>
        </a:p>
      </dgm:t>
    </dgm:pt>
  </dgm:ptLst>
  <dgm:cxnLst>
    <dgm:cxn modelId="{C55C5B11-B497-46C3-BBA6-AD4FCBAC9C92}" srcId="{CF0468B3-3F61-4CBA-8B65-2E8765D96BB9}" destId="{1BDB1A0F-7470-462D-B41A-21C343450A7E}" srcOrd="0" destOrd="0" parTransId="{DE0C418F-8B17-41B8-B3FB-93E498986992}" sibTransId="{095785A4-CE73-40DE-88E8-7F2456992DB8}"/>
    <dgm:cxn modelId="{AA2F7807-2E61-48BC-A70E-DBFE889AD995}" type="presOf" srcId="{CF0468B3-3F61-4CBA-8B65-2E8765D96BB9}" destId="{CFD42058-0159-4612-B17A-05414916982D}" srcOrd="0" destOrd="0" presId="urn:microsoft.com/office/officeart/2008/layout/VerticalCurvedList"/>
    <dgm:cxn modelId="{5D4AB279-9657-4379-919B-7A8277552CD8}" type="presOf" srcId="{1BDB1A0F-7470-462D-B41A-21C343450A7E}" destId="{2A9DDF5F-1D8A-4CE7-9291-ECF7F0D1D516}" srcOrd="0" destOrd="0" presId="urn:microsoft.com/office/officeart/2008/layout/VerticalCurvedList"/>
    <dgm:cxn modelId="{AAD1CB75-9A7E-43C9-96E2-EF83657E4B48}" type="presOf" srcId="{095785A4-CE73-40DE-88E8-7F2456992DB8}" destId="{D7C62061-B5E4-450E-AF49-F89A5D14212A}" srcOrd="0" destOrd="0" presId="urn:microsoft.com/office/officeart/2008/layout/VerticalCurvedList"/>
    <dgm:cxn modelId="{763D2425-0AFD-43CF-BA60-6E1306068B95}" type="presParOf" srcId="{CFD42058-0159-4612-B17A-05414916982D}" destId="{20015287-653A-408F-A6E7-109A64B402D1}" srcOrd="0" destOrd="0" presId="urn:microsoft.com/office/officeart/2008/layout/VerticalCurvedList"/>
    <dgm:cxn modelId="{50DFCB98-CE65-4CF7-814E-B99F57BCA1B2}" type="presParOf" srcId="{20015287-653A-408F-A6E7-109A64B402D1}" destId="{98B200C6-B3D6-45E7-B81A-3797FC0959C5}" srcOrd="0" destOrd="0" presId="urn:microsoft.com/office/officeart/2008/layout/VerticalCurvedList"/>
    <dgm:cxn modelId="{E4A368C7-E968-4DB6-9B44-1405A21A2E8B}" type="presParOf" srcId="{98B200C6-B3D6-45E7-B81A-3797FC0959C5}" destId="{5FA518FB-1207-4E0F-B721-E4C814EF7A80}" srcOrd="0" destOrd="0" presId="urn:microsoft.com/office/officeart/2008/layout/VerticalCurvedList"/>
    <dgm:cxn modelId="{9BA061BA-A078-4783-BE6B-225AA9768811}" type="presParOf" srcId="{98B200C6-B3D6-45E7-B81A-3797FC0959C5}" destId="{D7C62061-B5E4-450E-AF49-F89A5D14212A}" srcOrd="1" destOrd="0" presId="urn:microsoft.com/office/officeart/2008/layout/VerticalCurvedList"/>
    <dgm:cxn modelId="{AFEBCC93-2E9E-4967-81B8-56A58BA1BA90}" type="presParOf" srcId="{98B200C6-B3D6-45E7-B81A-3797FC0959C5}" destId="{C1290B71-E7AB-488B-BFA1-A4B9CAE91E49}" srcOrd="2" destOrd="0" presId="urn:microsoft.com/office/officeart/2008/layout/VerticalCurvedList"/>
    <dgm:cxn modelId="{0EE5F2CC-DC68-471F-93AC-5774D4CE13C6}" type="presParOf" srcId="{98B200C6-B3D6-45E7-B81A-3797FC0959C5}" destId="{60303569-28D9-4D44-ABBF-03E43B365AA1}" srcOrd="3" destOrd="0" presId="urn:microsoft.com/office/officeart/2008/layout/VerticalCurvedList"/>
    <dgm:cxn modelId="{FB8E382B-8E56-459F-9D06-A716FDE7D409}" type="presParOf" srcId="{20015287-653A-408F-A6E7-109A64B402D1}" destId="{2A9DDF5F-1D8A-4CE7-9291-ECF7F0D1D516}" srcOrd="1" destOrd="0" presId="urn:microsoft.com/office/officeart/2008/layout/VerticalCurvedList"/>
    <dgm:cxn modelId="{8271DE38-F11B-4113-B931-54BAB412AA8E}" type="presParOf" srcId="{20015287-653A-408F-A6E7-109A64B402D1}" destId="{9D492F75-124C-46F2-B953-81AA805C4062}" srcOrd="2" destOrd="0" presId="urn:microsoft.com/office/officeart/2008/layout/VerticalCurvedList"/>
    <dgm:cxn modelId="{40EC7C49-C13C-4E59-88D0-15F0A3BBAFFD}" type="presParOf" srcId="{9D492F75-124C-46F2-B953-81AA805C4062}" destId="{FF874D9C-9220-4E36-BDC5-EEF80295D88F}"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A3DF67F-9089-4113-80F0-46F8AD24A3F7}"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259AECEE-DF5B-450F-97F6-40B746A78934}">
      <dgm:prSet phldrT="[Текст]">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ru-RU" b="1" dirty="0" smtClean="0"/>
            <a:t>Вступил в силу Федеральный Закон «Об образовании в Российской Федерации»  № 273- ФЗ (1.09.2013)</a:t>
          </a:r>
          <a:endParaRPr lang="ru-RU" b="1" dirty="0"/>
        </a:p>
      </dgm:t>
    </dgm:pt>
    <dgm:pt modelId="{D80F2658-902B-44C4-9D88-5EB6D5AA81BD}" type="parTrans" cxnId="{EFCB00DB-6683-4778-B001-5B866B89E3F9}">
      <dgm:prSet/>
      <dgm:spPr/>
      <dgm:t>
        <a:bodyPr/>
        <a:lstStyle/>
        <a:p>
          <a:endParaRPr lang="ru-RU" b="1">
            <a:solidFill>
              <a:schemeClr val="bg1"/>
            </a:solidFill>
          </a:endParaRPr>
        </a:p>
      </dgm:t>
    </dgm:pt>
    <dgm:pt modelId="{B990D3AF-EC41-42AD-9417-1B0AF100CC21}" type="sibTrans" cxnId="{EFCB00DB-6683-4778-B001-5B866B89E3F9}">
      <dgm:prSet/>
      <dgm:spPr/>
      <dgm:t>
        <a:bodyPr/>
        <a:lstStyle/>
        <a:p>
          <a:endParaRPr lang="ru-RU" b="1">
            <a:solidFill>
              <a:schemeClr val="bg1"/>
            </a:solidFill>
          </a:endParaRPr>
        </a:p>
      </dgm:t>
    </dgm:pt>
    <dgm:pt modelId="{984929A1-849F-4844-8354-5B947DB97F7E}">
      <dgm:prSet phldrT="[Текст]">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ru-RU" b="1" dirty="0" smtClean="0"/>
            <a:t>Пересмотрены Уставы образовательных организаций (в период до 01.01.2016)</a:t>
          </a:r>
          <a:endParaRPr lang="ru-RU" b="1" dirty="0"/>
        </a:p>
      </dgm:t>
    </dgm:pt>
    <dgm:pt modelId="{3AB47E57-2063-4DD9-8C60-26F66DDACD47}" type="parTrans" cxnId="{2C2C11C4-AF9F-4FF2-8645-E3C0344C3BF7}">
      <dgm:prSet/>
      <dgm:spPr/>
      <dgm:t>
        <a:bodyPr/>
        <a:lstStyle/>
        <a:p>
          <a:endParaRPr lang="ru-RU" b="1">
            <a:solidFill>
              <a:schemeClr val="bg1"/>
            </a:solidFill>
          </a:endParaRPr>
        </a:p>
      </dgm:t>
    </dgm:pt>
    <dgm:pt modelId="{582B91C2-16A2-4E91-AA6C-9F0A2EFF11B2}" type="sibTrans" cxnId="{2C2C11C4-AF9F-4FF2-8645-E3C0344C3BF7}">
      <dgm:prSet/>
      <dgm:spPr/>
      <dgm:t>
        <a:bodyPr/>
        <a:lstStyle/>
        <a:p>
          <a:endParaRPr lang="ru-RU" b="1">
            <a:solidFill>
              <a:schemeClr val="bg1"/>
            </a:solidFill>
          </a:endParaRPr>
        </a:p>
      </dgm:t>
    </dgm:pt>
    <dgm:pt modelId="{08B90497-6183-401D-9A11-1A0ADAFCC975}">
      <dgm:prSet phldrT="[Текст]">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ru-RU" b="1" dirty="0" smtClean="0"/>
            <a:t>Выдвигаются новые требования к содержанию образовательных программ. </a:t>
          </a:r>
          <a:endParaRPr lang="ru-RU" b="1" dirty="0"/>
        </a:p>
      </dgm:t>
    </dgm:pt>
    <dgm:pt modelId="{5C9C95B7-C3A9-465E-9AC6-3C8CEC863884}" type="parTrans" cxnId="{06576A0F-0C5F-4867-9162-A9C2C6A15A4C}">
      <dgm:prSet/>
      <dgm:spPr/>
      <dgm:t>
        <a:bodyPr/>
        <a:lstStyle/>
        <a:p>
          <a:endParaRPr lang="ru-RU" b="1">
            <a:solidFill>
              <a:schemeClr val="bg1"/>
            </a:solidFill>
          </a:endParaRPr>
        </a:p>
      </dgm:t>
    </dgm:pt>
    <dgm:pt modelId="{0098548B-5553-4379-926F-91A9919B9E20}" type="sibTrans" cxnId="{06576A0F-0C5F-4867-9162-A9C2C6A15A4C}">
      <dgm:prSet/>
      <dgm:spPr/>
      <dgm:t>
        <a:bodyPr/>
        <a:lstStyle/>
        <a:p>
          <a:endParaRPr lang="ru-RU" b="1">
            <a:solidFill>
              <a:schemeClr val="bg1"/>
            </a:solidFill>
          </a:endParaRPr>
        </a:p>
      </dgm:t>
    </dgm:pt>
    <dgm:pt modelId="{6368FB00-E6DE-47A5-95BF-F31B09E4E7A3}">
      <dgm:prSet>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ru-RU" b="1" dirty="0" smtClean="0"/>
            <a:t>В сентябре 2015 года утвержден «Профессиональный стандарт педагога дополнительного образования детей и взрослых»</a:t>
          </a:r>
          <a:endParaRPr lang="ru-RU" b="1" dirty="0"/>
        </a:p>
      </dgm:t>
    </dgm:pt>
    <dgm:pt modelId="{7AD00DAC-A6D5-4505-A70E-88AA9E56F730}" type="parTrans" cxnId="{8440BFF4-A9F8-4E6F-B329-6B780F83DC94}">
      <dgm:prSet/>
      <dgm:spPr/>
      <dgm:t>
        <a:bodyPr/>
        <a:lstStyle/>
        <a:p>
          <a:endParaRPr lang="ru-RU" b="1">
            <a:solidFill>
              <a:schemeClr val="bg1"/>
            </a:solidFill>
          </a:endParaRPr>
        </a:p>
      </dgm:t>
    </dgm:pt>
    <dgm:pt modelId="{AEAFFB46-A210-437A-B00C-C209FB632ADD}" type="sibTrans" cxnId="{8440BFF4-A9F8-4E6F-B329-6B780F83DC94}">
      <dgm:prSet/>
      <dgm:spPr/>
      <dgm:t>
        <a:bodyPr/>
        <a:lstStyle/>
        <a:p>
          <a:endParaRPr lang="ru-RU" b="1">
            <a:solidFill>
              <a:schemeClr val="bg1"/>
            </a:solidFill>
          </a:endParaRPr>
        </a:p>
      </dgm:t>
    </dgm:pt>
    <dgm:pt modelId="{14E7210C-4A3D-417E-857E-FDA7E17A1CA9}" type="pres">
      <dgm:prSet presAssocID="{1A3DF67F-9089-4113-80F0-46F8AD24A3F7}" presName="Name0" presStyleCnt="0">
        <dgm:presLayoutVars>
          <dgm:chMax val="7"/>
          <dgm:chPref val="7"/>
          <dgm:dir/>
        </dgm:presLayoutVars>
      </dgm:prSet>
      <dgm:spPr/>
      <dgm:t>
        <a:bodyPr/>
        <a:lstStyle/>
        <a:p>
          <a:endParaRPr lang="ru-RU"/>
        </a:p>
      </dgm:t>
    </dgm:pt>
    <dgm:pt modelId="{D4CC8F61-62F1-4CD1-9435-BD62BF32A6B0}" type="pres">
      <dgm:prSet presAssocID="{1A3DF67F-9089-4113-80F0-46F8AD24A3F7}" presName="Name1" presStyleCnt="0"/>
      <dgm:spPr/>
    </dgm:pt>
    <dgm:pt modelId="{CAC9C098-9C18-408C-BC8D-2971273E0CA2}" type="pres">
      <dgm:prSet presAssocID="{1A3DF67F-9089-4113-80F0-46F8AD24A3F7}" presName="cycle" presStyleCnt="0"/>
      <dgm:spPr/>
    </dgm:pt>
    <dgm:pt modelId="{741DDC30-65FC-4729-BCC7-F454BA1C96AB}" type="pres">
      <dgm:prSet presAssocID="{1A3DF67F-9089-4113-80F0-46F8AD24A3F7}" presName="srcNode" presStyleLbl="node1" presStyleIdx="0" presStyleCnt="4"/>
      <dgm:spPr/>
    </dgm:pt>
    <dgm:pt modelId="{529A2A19-2660-46AD-BA4C-C12458FC1DAA}" type="pres">
      <dgm:prSet presAssocID="{1A3DF67F-9089-4113-80F0-46F8AD24A3F7}" presName="conn" presStyleLbl="parChTrans1D2" presStyleIdx="0" presStyleCnt="1"/>
      <dgm:spPr/>
      <dgm:t>
        <a:bodyPr/>
        <a:lstStyle/>
        <a:p>
          <a:endParaRPr lang="ru-RU"/>
        </a:p>
      </dgm:t>
    </dgm:pt>
    <dgm:pt modelId="{B7995CB2-DDCF-430C-BD8D-45E3A3967AA2}" type="pres">
      <dgm:prSet presAssocID="{1A3DF67F-9089-4113-80F0-46F8AD24A3F7}" presName="extraNode" presStyleLbl="node1" presStyleIdx="0" presStyleCnt="4"/>
      <dgm:spPr/>
    </dgm:pt>
    <dgm:pt modelId="{3A0F6241-21E3-4703-AEB7-599ADCA9DFB6}" type="pres">
      <dgm:prSet presAssocID="{1A3DF67F-9089-4113-80F0-46F8AD24A3F7}" presName="dstNode" presStyleLbl="node1" presStyleIdx="0" presStyleCnt="4"/>
      <dgm:spPr/>
    </dgm:pt>
    <dgm:pt modelId="{97E13445-2D51-4324-8F70-4ADFDDD3E0E6}" type="pres">
      <dgm:prSet presAssocID="{259AECEE-DF5B-450F-97F6-40B746A78934}" presName="text_1" presStyleLbl="node1" presStyleIdx="0" presStyleCnt="4">
        <dgm:presLayoutVars>
          <dgm:bulletEnabled val="1"/>
        </dgm:presLayoutVars>
      </dgm:prSet>
      <dgm:spPr/>
      <dgm:t>
        <a:bodyPr/>
        <a:lstStyle/>
        <a:p>
          <a:endParaRPr lang="ru-RU"/>
        </a:p>
      </dgm:t>
    </dgm:pt>
    <dgm:pt modelId="{1A063DCA-026E-49D7-9F5B-6A25746FC90C}" type="pres">
      <dgm:prSet presAssocID="{259AECEE-DF5B-450F-97F6-40B746A78934}" presName="accent_1" presStyleCnt="0"/>
      <dgm:spPr/>
    </dgm:pt>
    <dgm:pt modelId="{173CF5BC-A15F-4C63-8892-F1F69597EB82}" type="pres">
      <dgm:prSet presAssocID="{259AECEE-DF5B-450F-97F6-40B746A78934}" presName="accentRepeatNode" presStyleLbl="solidFgAcc1" presStyleIdx="0" presStyleCnt="4"/>
      <dgm:spPr>
        <a:solidFill>
          <a:srgbClr val="FF0000"/>
        </a:solidFill>
      </dgm:spPr>
    </dgm:pt>
    <dgm:pt modelId="{34E28B3C-FD02-4DA6-97EC-F8D3A0FA8663}" type="pres">
      <dgm:prSet presAssocID="{6368FB00-E6DE-47A5-95BF-F31B09E4E7A3}" presName="text_2" presStyleLbl="node1" presStyleIdx="1" presStyleCnt="4">
        <dgm:presLayoutVars>
          <dgm:bulletEnabled val="1"/>
        </dgm:presLayoutVars>
      </dgm:prSet>
      <dgm:spPr/>
      <dgm:t>
        <a:bodyPr/>
        <a:lstStyle/>
        <a:p>
          <a:endParaRPr lang="ru-RU"/>
        </a:p>
      </dgm:t>
    </dgm:pt>
    <dgm:pt modelId="{5F794848-2C52-45EB-947D-821AF3B60418}" type="pres">
      <dgm:prSet presAssocID="{6368FB00-E6DE-47A5-95BF-F31B09E4E7A3}" presName="accent_2" presStyleCnt="0"/>
      <dgm:spPr/>
    </dgm:pt>
    <dgm:pt modelId="{1E05139B-3853-4839-892A-61CABAC307BE}" type="pres">
      <dgm:prSet presAssocID="{6368FB00-E6DE-47A5-95BF-F31B09E4E7A3}" presName="accentRepeatNode" presStyleLbl="solidFgAcc1" presStyleIdx="1" presStyleCnt="4"/>
      <dgm:spPr>
        <a:solidFill>
          <a:srgbClr val="FF0000"/>
        </a:solidFill>
      </dgm:spPr>
    </dgm:pt>
    <dgm:pt modelId="{D23F4FF4-6C5D-47EC-81B3-618C80EA2FAD}" type="pres">
      <dgm:prSet presAssocID="{984929A1-849F-4844-8354-5B947DB97F7E}" presName="text_3" presStyleLbl="node1" presStyleIdx="2" presStyleCnt="4">
        <dgm:presLayoutVars>
          <dgm:bulletEnabled val="1"/>
        </dgm:presLayoutVars>
      </dgm:prSet>
      <dgm:spPr/>
      <dgm:t>
        <a:bodyPr/>
        <a:lstStyle/>
        <a:p>
          <a:endParaRPr lang="ru-RU"/>
        </a:p>
      </dgm:t>
    </dgm:pt>
    <dgm:pt modelId="{E024ADEA-12B3-466C-840C-380731D27AE2}" type="pres">
      <dgm:prSet presAssocID="{984929A1-849F-4844-8354-5B947DB97F7E}" presName="accent_3" presStyleCnt="0"/>
      <dgm:spPr/>
    </dgm:pt>
    <dgm:pt modelId="{029C4BCF-BB35-42A9-BFD8-609044F96D5B}" type="pres">
      <dgm:prSet presAssocID="{984929A1-849F-4844-8354-5B947DB97F7E}" presName="accentRepeatNode" presStyleLbl="solidFgAcc1" presStyleIdx="2" presStyleCnt="4"/>
      <dgm:spPr>
        <a:solidFill>
          <a:srgbClr val="FF0000"/>
        </a:solidFill>
      </dgm:spPr>
    </dgm:pt>
    <dgm:pt modelId="{6057EBE3-FC8D-40DB-99C0-564B649A9CF1}" type="pres">
      <dgm:prSet presAssocID="{08B90497-6183-401D-9A11-1A0ADAFCC975}" presName="text_4" presStyleLbl="node1" presStyleIdx="3" presStyleCnt="4">
        <dgm:presLayoutVars>
          <dgm:bulletEnabled val="1"/>
        </dgm:presLayoutVars>
      </dgm:prSet>
      <dgm:spPr/>
      <dgm:t>
        <a:bodyPr/>
        <a:lstStyle/>
        <a:p>
          <a:endParaRPr lang="ru-RU"/>
        </a:p>
      </dgm:t>
    </dgm:pt>
    <dgm:pt modelId="{D64BB7BC-EF01-44E2-A94D-DF11CF515090}" type="pres">
      <dgm:prSet presAssocID="{08B90497-6183-401D-9A11-1A0ADAFCC975}" presName="accent_4" presStyleCnt="0"/>
      <dgm:spPr/>
    </dgm:pt>
    <dgm:pt modelId="{391C5762-D7EE-417D-8429-AF3D82B583F1}" type="pres">
      <dgm:prSet presAssocID="{08B90497-6183-401D-9A11-1A0ADAFCC975}" presName="accentRepeatNode" presStyleLbl="solidFgAcc1" presStyleIdx="3" presStyleCnt="4"/>
      <dgm:spPr>
        <a:solidFill>
          <a:srgbClr val="FF0000"/>
        </a:solidFill>
      </dgm:spPr>
    </dgm:pt>
  </dgm:ptLst>
  <dgm:cxnLst>
    <dgm:cxn modelId="{EFCB00DB-6683-4778-B001-5B866B89E3F9}" srcId="{1A3DF67F-9089-4113-80F0-46F8AD24A3F7}" destId="{259AECEE-DF5B-450F-97F6-40B746A78934}" srcOrd="0" destOrd="0" parTransId="{D80F2658-902B-44C4-9D88-5EB6D5AA81BD}" sibTransId="{B990D3AF-EC41-42AD-9417-1B0AF100CC21}"/>
    <dgm:cxn modelId="{7357A03C-0246-4FAD-8658-B360B1E68565}" type="presOf" srcId="{6368FB00-E6DE-47A5-95BF-F31B09E4E7A3}" destId="{34E28B3C-FD02-4DA6-97EC-F8D3A0FA8663}" srcOrd="0" destOrd="0" presId="urn:microsoft.com/office/officeart/2008/layout/VerticalCurvedList"/>
    <dgm:cxn modelId="{8440BFF4-A9F8-4E6F-B329-6B780F83DC94}" srcId="{1A3DF67F-9089-4113-80F0-46F8AD24A3F7}" destId="{6368FB00-E6DE-47A5-95BF-F31B09E4E7A3}" srcOrd="1" destOrd="0" parTransId="{7AD00DAC-A6D5-4505-A70E-88AA9E56F730}" sibTransId="{AEAFFB46-A210-437A-B00C-C209FB632ADD}"/>
    <dgm:cxn modelId="{C05AEFEA-6DBC-4771-BD39-29D92F70AC29}" type="presOf" srcId="{984929A1-849F-4844-8354-5B947DB97F7E}" destId="{D23F4FF4-6C5D-47EC-81B3-618C80EA2FAD}" srcOrd="0" destOrd="0" presId="urn:microsoft.com/office/officeart/2008/layout/VerticalCurvedList"/>
    <dgm:cxn modelId="{B15F066B-F8E9-4FA9-BBD4-7D5F4E4B16CF}" type="presOf" srcId="{08B90497-6183-401D-9A11-1A0ADAFCC975}" destId="{6057EBE3-FC8D-40DB-99C0-564B649A9CF1}" srcOrd="0" destOrd="0" presId="urn:microsoft.com/office/officeart/2008/layout/VerticalCurvedList"/>
    <dgm:cxn modelId="{713802F8-D58A-45A2-8F96-A817793122EC}" type="presOf" srcId="{B990D3AF-EC41-42AD-9417-1B0AF100CC21}" destId="{529A2A19-2660-46AD-BA4C-C12458FC1DAA}" srcOrd="0" destOrd="0" presId="urn:microsoft.com/office/officeart/2008/layout/VerticalCurvedList"/>
    <dgm:cxn modelId="{C3C64EEC-A7DE-4445-B56B-EEDE36356E62}" type="presOf" srcId="{1A3DF67F-9089-4113-80F0-46F8AD24A3F7}" destId="{14E7210C-4A3D-417E-857E-FDA7E17A1CA9}" srcOrd="0" destOrd="0" presId="urn:microsoft.com/office/officeart/2008/layout/VerticalCurvedList"/>
    <dgm:cxn modelId="{06576A0F-0C5F-4867-9162-A9C2C6A15A4C}" srcId="{1A3DF67F-9089-4113-80F0-46F8AD24A3F7}" destId="{08B90497-6183-401D-9A11-1A0ADAFCC975}" srcOrd="3" destOrd="0" parTransId="{5C9C95B7-C3A9-465E-9AC6-3C8CEC863884}" sibTransId="{0098548B-5553-4379-926F-91A9919B9E20}"/>
    <dgm:cxn modelId="{110B4203-C165-488F-A824-7D788BB3263B}" type="presOf" srcId="{259AECEE-DF5B-450F-97F6-40B746A78934}" destId="{97E13445-2D51-4324-8F70-4ADFDDD3E0E6}" srcOrd="0" destOrd="0" presId="urn:microsoft.com/office/officeart/2008/layout/VerticalCurvedList"/>
    <dgm:cxn modelId="{2C2C11C4-AF9F-4FF2-8645-E3C0344C3BF7}" srcId="{1A3DF67F-9089-4113-80F0-46F8AD24A3F7}" destId="{984929A1-849F-4844-8354-5B947DB97F7E}" srcOrd="2" destOrd="0" parTransId="{3AB47E57-2063-4DD9-8C60-26F66DDACD47}" sibTransId="{582B91C2-16A2-4E91-AA6C-9F0A2EFF11B2}"/>
    <dgm:cxn modelId="{95B8EB06-9F97-407F-A99A-52909D22BACE}" type="presParOf" srcId="{14E7210C-4A3D-417E-857E-FDA7E17A1CA9}" destId="{D4CC8F61-62F1-4CD1-9435-BD62BF32A6B0}" srcOrd="0" destOrd="0" presId="urn:microsoft.com/office/officeart/2008/layout/VerticalCurvedList"/>
    <dgm:cxn modelId="{3B2EB108-E97A-4DD7-B6B1-1FC6E8571C3C}" type="presParOf" srcId="{D4CC8F61-62F1-4CD1-9435-BD62BF32A6B0}" destId="{CAC9C098-9C18-408C-BC8D-2971273E0CA2}" srcOrd="0" destOrd="0" presId="urn:microsoft.com/office/officeart/2008/layout/VerticalCurvedList"/>
    <dgm:cxn modelId="{DA1E2FBF-55E7-4ACB-86CA-D8138E6E9FB8}" type="presParOf" srcId="{CAC9C098-9C18-408C-BC8D-2971273E0CA2}" destId="{741DDC30-65FC-4729-BCC7-F454BA1C96AB}" srcOrd="0" destOrd="0" presId="urn:microsoft.com/office/officeart/2008/layout/VerticalCurvedList"/>
    <dgm:cxn modelId="{C247A3DE-1C45-476B-ACA3-896067356814}" type="presParOf" srcId="{CAC9C098-9C18-408C-BC8D-2971273E0CA2}" destId="{529A2A19-2660-46AD-BA4C-C12458FC1DAA}" srcOrd="1" destOrd="0" presId="urn:microsoft.com/office/officeart/2008/layout/VerticalCurvedList"/>
    <dgm:cxn modelId="{3C4CA1DA-2CCD-4F2A-8911-A87412EAB03C}" type="presParOf" srcId="{CAC9C098-9C18-408C-BC8D-2971273E0CA2}" destId="{B7995CB2-DDCF-430C-BD8D-45E3A3967AA2}" srcOrd="2" destOrd="0" presId="urn:microsoft.com/office/officeart/2008/layout/VerticalCurvedList"/>
    <dgm:cxn modelId="{BA99DF00-9436-4DF4-9D98-FBCB8BBB1F3F}" type="presParOf" srcId="{CAC9C098-9C18-408C-BC8D-2971273E0CA2}" destId="{3A0F6241-21E3-4703-AEB7-599ADCA9DFB6}" srcOrd="3" destOrd="0" presId="urn:microsoft.com/office/officeart/2008/layout/VerticalCurvedList"/>
    <dgm:cxn modelId="{92F5D85D-2488-4CE7-9121-194961F24CF6}" type="presParOf" srcId="{D4CC8F61-62F1-4CD1-9435-BD62BF32A6B0}" destId="{97E13445-2D51-4324-8F70-4ADFDDD3E0E6}" srcOrd="1" destOrd="0" presId="urn:microsoft.com/office/officeart/2008/layout/VerticalCurvedList"/>
    <dgm:cxn modelId="{478FD1F3-F1B6-4F04-9BE4-F8B7B64DD7F0}" type="presParOf" srcId="{D4CC8F61-62F1-4CD1-9435-BD62BF32A6B0}" destId="{1A063DCA-026E-49D7-9F5B-6A25746FC90C}" srcOrd="2" destOrd="0" presId="urn:microsoft.com/office/officeart/2008/layout/VerticalCurvedList"/>
    <dgm:cxn modelId="{2D81B3E7-003F-4B29-8DE3-1C72B3A33300}" type="presParOf" srcId="{1A063DCA-026E-49D7-9F5B-6A25746FC90C}" destId="{173CF5BC-A15F-4C63-8892-F1F69597EB82}" srcOrd="0" destOrd="0" presId="urn:microsoft.com/office/officeart/2008/layout/VerticalCurvedList"/>
    <dgm:cxn modelId="{B494D7E1-1831-4B84-A32A-DA656D6A9234}" type="presParOf" srcId="{D4CC8F61-62F1-4CD1-9435-BD62BF32A6B0}" destId="{34E28B3C-FD02-4DA6-97EC-F8D3A0FA8663}" srcOrd="3" destOrd="0" presId="urn:microsoft.com/office/officeart/2008/layout/VerticalCurvedList"/>
    <dgm:cxn modelId="{1A721767-911E-4337-A45F-1E3FA112EF22}" type="presParOf" srcId="{D4CC8F61-62F1-4CD1-9435-BD62BF32A6B0}" destId="{5F794848-2C52-45EB-947D-821AF3B60418}" srcOrd="4" destOrd="0" presId="urn:microsoft.com/office/officeart/2008/layout/VerticalCurvedList"/>
    <dgm:cxn modelId="{5677933B-CB54-49D3-BCAE-46BB6220BB95}" type="presParOf" srcId="{5F794848-2C52-45EB-947D-821AF3B60418}" destId="{1E05139B-3853-4839-892A-61CABAC307BE}" srcOrd="0" destOrd="0" presId="urn:microsoft.com/office/officeart/2008/layout/VerticalCurvedList"/>
    <dgm:cxn modelId="{DD05EBD1-EA5A-462C-B6D4-FF713AE60274}" type="presParOf" srcId="{D4CC8F61-62F1-4CD1-9435-BD62BF32A6B0}" destId="{D23F4FF4-6C5D-47EC-81B3-618C80EA2FAD}" srcOrd="5" destOrd="0" presId="urn:microsoft.com/office/officeart/2008/layout/VerticalCurvedList"/>
    <dgm:cxn modelId="{651CBDB7-CDF1-4C77-97F1-989D9BAA8676}" type="presParOf" srcId="{D4CC8F61-62F1-4CD1-9435-BD62BF32A6B0}" destId="{E024ADEA-12B3-466C-840C-380731D27AE2}" srcOrd="6" destOrd="0" presId="urn:microsoft.com/office/officeart/2008/layout/VerticalCurvedList"/>
    <dgm:cxn modelId="{7C3DCD52-6F74-4287-B8DC-8A4F9E6FF1E6}" type="presParOf" srcId="{E024ADEA-12B3-466C-840C-380731D27AE2}" destId="{029C4BCF-BB35-42A9-BFD8-609044F96D5B}" srcOrd="0" destOrd="0" presId="urn:microsoft.com/office/officeart/2008/layout/VerticalCurvedList"/>
    <dgm:cxn modelId="{98F65D37-B4CF-48AB-989B-0747314AEB5E}" type="presParOf" srcId="{D4CC8F61-62F1-4CD1-9435-BD62BF32A6B0}" destId="{6057EBE3-FC8D-40DB-99C0-564B649A9CF1}" srcOrd="7" destOrd="0" presId="urn:microsoft.com/office/officeart/2008/layout/VerticalCurvedList"/>
    <dgm:cxn modelId="{E155B309-17C9-45D2-B3E2-979BC4052BB1}" type="presParOf" srcId="{D4CC8F61-62F1-4CD1-9435-BD62BF32A6B0}" destId="{D64BB7BC-EF01-44E2-A94D-DF11CF515090}" srcOrd="8" destOrd="0" presId="urn:microsoft.com/office/officeart/2008/layout/VerticalCurvedList"/>
    <dgm:cxn modelId="{A0F33B14-52FA-458C-B170-DB15EF1FF84E}" type="presParOf" srcId="{D64BB7BC-EF01-44E2-A94D-DF11CF515090}" destId="{391C5762-D7EE-417D-8429-AF3D82B583F1}"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F0468B3-3F61-4CBA-8B65-2E8765D96BB9}" type="doc">
      <dgm:prSet loTypeId="urn:microsoft.com/office/officeart/2008/layout/VerticalCurvedList" loCatId="list" qsTypeId="urn:microsoft.com/office/officeart/2005/8/quickstyle/simple4" qsCatId="simple" csTypeId="urn:microsoft.com/office/officeart/2005/8/colors/accent1_2" csCatId="accent1" phldr="1"/>
      <dgm:spPr/>
      <dgm:t>
        <a:bodyPr/>
        <a:lstStyle/>
        <a:p>
          <a:endParaRPr lang="ru-RU"/>
        </a:p>
      </dgm:t>
    </dgm:pt>
    <dgm:pt modelId="{1BDB1A0F-7470-462D-B41A-21C343450A7E}">
      <dgm:prSet custT="1">
        <dgm:style>
          <a:lnRef idx="0">
            <a:schemeClr val="accent5"/>
          </a:lnRef>
          <a:fillRef idx="3">
            <a:schemeClr val="accent5"/>
          </a:fillRef>
          <a:effectRef idx="3">
            <a:schemeClr val="accent5"/>
          </a:effectRef>
          <a:fontRef idx="minor">
            <a:schemeClr val="lt1"/>
          </a:fontRef>
        </dgm:style>
      </dgm:prSet>
      <dgm:spPr>
        <a:solidFill>
          <a:schemeClr val="accent1">
            <a:lumMod val="75000"/>
          </a:schemeClr>
        </a:solidFill>
      </dgm:spPr>
      <dgm:t>
        <a:bodyPr/>
        <a:lstStyle/>
        <a:p>
          <a:pPr algn="ctr"/>
          <a:r>
            <a:rPr lang="ru-RU" sz="2800" dirty="0" smtClean="0"/>
            <a:t>При разработке дополнительной общеобразовательной программы основными нормативными документами являются:</a:t>
          </a:r>
          <a:endParaRPr lang="ru-RU" sz="2800" dirty="0"/>
        </a:p>
      </dgm:t>
    </dgm:pt>
    <dgm:pt modelId="{DE0C418F-8B17-41B8-B3FB-93E498986992}" type="parTrans" cxnId="{C55C5B11-B497-46C3-BBA6-AD4FCBAC9C92}">
      <dgm:prSet/>
      <dgm:spPr/>
      <dgm:t>
        <a:bodyPr/>
        <a:lstStyle/>
        <a:p>
          <a:endParaRPr lang="ru-RU"/>
        </a:p>
      </dgm:t>
    </dgm:pt>
    <dgm:pt modelId="{095785A4-CE73-40DE-88E8-7F2456992DB8}" type="sibTrans" cxnId="{C55C5B11-B497-46C3-BBA6-AD4FCBAC9C92}">
      <dgm:prSet/>
      <dgm:spPr/>
      <dgm:t>
        <a:bodyPr/>
        <a:lstStyle/>
        <a:p>
          <a:endParaRPr lang="ru-RU"/>
        </a:p>
      </dgm:t>
    </dgm:pt>
    <dgm:pt modelId="{CFD42058-0159-4612-B17A-05414916982D}" type="pres">
      <dgm:prSet presAssocID="{CF0468B3-3F61-4CBA-8B65-2E8765D96BB9}" presName="Name0" presStyleCnt="0">
        <dgm:presLayoutVars>
          <dgm:chMax val="7"/>
          <dgm:chPref val="7"/>
          <dgm:dir/>
        </dgm:presLayoutVars>
      </dgm:prSet>
      <dgm:spPr/>
      <dgm:t>
        <a:bodyPr/>
        <a:lstStyle/>
        <a:p>
          <a:endParaRPr lang="ru-RU"/>
        </a:p>
      </dgm:t>
    </dgm:pt>
    <dgm:pt modelId="{20015287-653A-408F-A6E7-109A64B402D1}" type="pres">
      <dgm:prSet presAssocID="{CF0468B3-3F61-4CBA-8B65-2E8765D96BB9}" presName="Name1" presStyleCnt="0"/>
      <dgm:spPr/>
      <dgm:t>
        <a:bodyPr/>
        <a:lstStyle/>
        <a:p>
          <a:endParaRPr lang="ru-RU"/>
        </a:p>
      </dgm:t>
    </dgm:pt>
    <dgm:pt modelId="{98B200C6-B3D6-45E7-B81A-3797FC0959C5}" type="pres">
      <dgm:prSet presAssocID="{CF0468B3-3F61-4CBA-8B65-2E8765D96BB9}" presName="cycle" presStyleCnt="0"/>
      <dgm:spPr/>
      <dgm:t>
        <a:bodyPr/>
        <a:lstStyle/>
        <a:p>
          <a:endParaRPr lang="ru-RU"/>
        </a:p>
      </dgm:t>
    </dgm:pt>
    <dgm:pt modelId="{5FA518FB-1207-4E0F-B721-E4C814EF7A80}" type="pres">
      <dgm:prSet presAssocID="{CF0468B3-3F61-4CBA-8B65-2E8765D96BB9}" presName="srcNode" presStyleLbl="node1" presStyleIdx="0" presStyleCnt="1"/>
      <dgm:spPr/>
      <dgm:t>
        <a:bodyPr/>
        <a:lstStyle/>
        <a:p>
          <a:endParaRPr lang="ru-RU"/>
        </a:p>
      </dgm:t>
    </dgm:pt>
    <dgm:pt modelId="{D7C62061-B5E4-450E-AF49-F89A5D14212A}" type="pres">
      <dgm:prSet presAssocID="{CF0468B3-3F61-4CBA-8B65-2E8765D96BB9}" presName="conn" presStyleLbl="parChTrans1D2" presStyleIdx="0" presStyleCnt="1"/>
      <dgm:spPr/>
      <dgm:t>
        <a:bodyPr/>
        <a:lstStyle/>
        <a:p>
          <a:endParaRPr lang="ru-RU"/>
        </a:p>
      </dgm:t>
    </dgm:pt>
    <dgm:pt modelId="{C1290B71-E7AB-488B-BFA1-A4B9CAE91E49}" type="pres">
      <dgm:prSet presAssocID="{CF0468B3-3F61-4CBA-8B65-2E8765D96BB9}" presName="extraNode" presStyleLbl="node1" presStyleIdx="0" presStyleCnt="1"/>
      <dgm:spPr/>
      <dgm:t>
        <a:bodyPr/>
        <a:lstStyle/>
        <a:p>
          <a:endParaRPr lang="ru-RU"/>
        </a:p>
      </dgm:t>
    </dgm:pt>
    <dgm:pt modelId="{60303569-28D9-4D44-ABBF-03E43B365AA1}" type="pres">
      <dgm:prSet presAssocID="{CF0468B3-3F61-4CBA-8B65-2E8765D96BB9}" presName="dstNode" presStyleLbl="node1" presStyleIdx="0" presStyleCnt="1"/>
      <dgm:spPr/>
      <dgm:t>
        <a:bodyPr/>
        <a:lstStyle/>
        <a:p>
          <a:endParaRPr lang="ru-RU"/>
        </a:p>
      </dgm:t>
    </dgm:pt>
    <dgm:pt modelId="{2A9DDF5F-1D8A-4CE7-9291-ECF7F0D1D516}" type="pres">
      <dgm:prSet presAssocID="{1BDB1A0F-7470-462D-B41A-21C343450A7E}" presName="text_1" presStyleLbl="node1" presStyleIdx="0" presStyleCnt="1" custScaleY="102789">
        <dgm:presLayoutVars>
          <dgm:bulletEnabled val="1"/>
        </dgm:presLayoutVars>
      </dgm:prSet>
      <dgm:spPr/>
      <dgm:t>
        <a:bodyPr/>
        <a:lstStyle/>
        <a:p>
          <a:endParaRPr lang="ru-RU"/>
        </a:p>
      </dgm:t>
    </dgm:pt>
    <dgm:pt modelId="{9D492F75-124C-46F2-B953-81AA805C4062}" type="pres">
      <dgm:prSet presAssocID="{1BDB1A0F-7470-462D-B41A-21C343450A7E}" presName="accent_1" presStyleCnt="0"/>
      <dgm:spPr/>
      <dgm:t>
        <a:bodyPr/>
        <a:lstStyle/>
        <a:p>
          <a:endParaRPr lang="ru-RU"/>
        </a:p>
      </dgm:t>
    </dgm:pt>
    <dgm:pt modelId="{FF874D9C-9220-4E36-BDC5-EEF80295D88F}" type="pres">
      <dgm:prSet presAssocID="{1BDB1A0F-7470-462D-B41A-21C343450A7E}" presName="accentRepeatNode" presStyleLbl="solidFgAcc1" presStyleIdx="0" presStyleCnt="1"/>
      <dgm:spPr/>
      <dgm:t>
        <a:bodyPr/>
        <a:lstStyle/>
        <a:p>
          <a:endParaRPr lang="ru-RU"/>
        </a:p>
      </dgm:t>
    </dgm:pt>
  </dgm:ptLst>
  <dgm:cxnLst>
    <dgm:cxn modelId="{C55C5B11-B497-46C3-BBA6-AD4FCBAC9C92}" srcId="{CF0468B3-3F61-4CBA-8B65-2E8765D96BB9}" destId="{1BDB1A0F-7470-462D-B41A-21C343450A7E}" srcOrd="0" destOrd="0" parTransId="{DE0C418F-8B17-41B8-B3FB-93E498986992}" sibTransId="{095785A4-CE73-40DE-88E8-7F2456992DB8}"/>
    <dgm:cxn modelId="{AA2F7807-2E61-48BC-A70E-DBFE889AD995}" type="presOf" srcId="{CF0468B3-3F61-4CBA-8B65-2E8765D96BB9}" destId="{CFD42058-0159-4612-B17A-05414916982D}" srcOrd="0" destOrd="0" presId="urn:microsoft.com/office/officeart/2008/layout/VerticalCurvedList"/>
    <dgm:cxn modelId="{5D4AB279-9657-4379-919B-7A8277552CD8}" type="presOf" srcId="{1BDB1A0F-7470-462D-B41A-21C343450A7E}" destId="{2A9DDF5F-1D8A-4CE7-9291-ECF7F0D1D516}" srcOrd="0" destOrd="0" presId="urn:microsoft.com/office/officeart/2008/layout/VerticalCurvedList"/>
    <dgm:cxn modelId="{AAD1CB75-9A7E-43C9-96E2-EF83657E4B48}" type="presOf" srcId="{095785A4-CE73-40DE-88E8-7F2456992DB8}" destId="{D7C62061-B5E4-450E-AF49-F89A5D14212A}" srcOrd="0" destOrd="0" presId="urn:microsoft.com/office/officeart/2008/layout/VerticalCurvedList"/>
    <dgm:cxn modelId="{763D2425-0AFD-43CF-BA60-6E1306068B95}" type="presParOf" srcId="{CFD42058-0159-4612-B17A-05414916982D}" destId="{20015287-653A-408F-A6E7-109A64B402D1}" srcOrd="0" destOrd="0" presId="urn:microsoft.com/office/officeart/2008/layout/VerticalCurvedList"/>
    <dgm:cxn modelId="{50DFCB98-CE65-4CF7-814E-B99F57BCA1B2}" type="presParOf" srcId="{20015287-653A-408F-A6E7-109A64B402D1}" destId="{98B200C6-B3D6-45E7-B81A-3797FC0959C5}" srcOrd="0" destOrd="0" presId="urn:microsoft.com/office/officeart/2008/layout/VerticalCurvedList"/>
    <dgm:cxn modelId="{E4A368C7-E968-4DB6-9B44-1405A21A2E8B}" type="presParOf" srcId="{98B200C6-B3D6-45E7-B81A-3797FC0959C5}" destId="{5FA518FB-1207-4E0F-B721-E4C814EF7A80}" srcOrd="0" destOrd="0" presId="urn:microsoft.com/office/officeart/2008/layout/VerticalCurvedList"/>
    <dgm:cxn modelId="{9BA061BA-A078-4783-BE6B-225AA9768811}" type="presParOf" srcId="{98B200C6-B3D6-45E7-B81A-3797FC0959C5}" destId="{D7C62061-B5E4-450E-AF49-F89A5D14212A}" srcOrd="1" destOrd="0" presId="urn:microsoft.com/office/officeart/2008/layout/VerticalCurvedList"/>
    <dgm:cxn modelId="{AFEBCC93-2E9E-4967-81B8-56A58BA1BA90}" type="presParOf" srcId="{98B200C6-B3D6-45E7-B81A-3797FC0959C5}" destId="{C1290B71-E7AB-488B-BFA1-A4B9CAE91E49}" srcOrd="2" destOrd="0" presId="urn:microsoft.com/office/officeart/2008/layout/VerticalCurvedList"/>
    <dgm:cxn modelId="{0EE5F2CC-DC68-471F-93AC-5774D4CE13C6}" type="presParOf" srcId="{98B200C6-B3D6-45E7-B81A-3797FC0959C5}" destId="{60303569-28D9-4D44-ABBF-03E43B365AA1}" srcOrd="3" destOrd="0" presId="urn:microsoft.com/office/officeart/2008/layout/VerticalCurvedList"/>
    <dgm:cxn modelId="{FB8E382B-8E56-459F-9D06-A716FDE7D409}" type="presParOf" srcId="{20015287-653A-408F-A6E7-109A64B402D1}" destId="{2A9DDF5F-1D8A-4CE7-9291-ECF7F0D1D516}" srcOrd="1" destOrd="0" presId="urn:microsoft.com/office/officeart/2008/layout/VerticalCurvedList"/>
    <dgm:cxn modelId="{8271DE38-F11B-4113-B931-54BAB412AA8E}" type="presParOf" srcId="{20015287-653A-408F-A6E7-109A64B402D1}" destId="{9D492F75-124C-46F2-B953-81AA805C4062}" srcOrd="2" destOrd="0" presId="urn:microsoft.com/office/officeart/2008/layout/VerticalCurvedList"/>
    <dgm:cxn modelId="{40EC7C49-C13C-4E59-88D0-15F0A3BBAFFD}" type="presParOf" srcId="{9D492F75-124C-46F2-B953-81AA805C4062}" destId="{FF874D9C-9220-4E36-BDC5-EEF80295D88F}"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F0468B3-3F61-4CBA-8B65-2E8765D96BB9}" type="doc">
      <dgm:prSet loTypeId="urn:microsoft.com/office/officeart/2008/layout/VerticalCurvedList" loCatId="list" qsTypeId="urn:microsoft.com/office/officeart/2005/8/quickstyle/simple4" qsCatId="simple" csTypeId="urn:microsoft.com/office/officeart/2005/8/colors/accent1_2" csCatId="accent1" phldr="1"/>
      <dgm:spPr/>
      <dgm:t>
        <a:bodyPr/>
        <a:lstStyle/>
        <a:p>
          <a:endParaRPr lang="ru-RU"/>
        </a:p>
      </dgm:t>
    </dgm:pt>
    <dgm:pt modelId="{1BDB1A0F-7470-462D-B41A-21C343450A7E}">
      <dgm:prSet custT="1">
        <dgm:style>
          <a:lnRef idx="0">
            <a:schemeClr val="accent5"/>
          </a:lnRef>
          <a:fillRef idx="3">
            <a:schemeClr val="accent5"/>
          </a:fillRef>
          <a:effectRef idx="3">
            <a:schemeClr val="accent5"/>
          </a:effectRef>
          <a:fontRef idx="minor">
            <a:schemeClr val="lt1"/>
          </a:fontRef>
        </dgm:style>
      </dgm:prSet>
      <dgm:spPr>
        <a:solidFill>
          <a:schemeClr val="accent1">
            <a:lumMod val="75000"/>
          </a:schemeClr>
        </a:solidFill>
      </dgm:spPr>
      <dgm:t>
        <a:bodyPr/>
        <a:lstStyle/>
        <a:p>
          <a:pPr algn="ctr"/>
          <a:r>
            <a:rPr lang="ru-RU" sz="2800" dirty="0" smtClean="0"/>
            <a:t>ПРИМЕР описания  фрагмента актуальности дополнительной образовательной программы </a:t>
          </a:r>
          <a:endParaRPr lang="ru-RU" sz="2800" dirty="0"/>
        </a:p>
      </dgm:t>
    </dgm:pt>
    <dgm:pt modelId="{DE0C418F-8B17-41B8-B3FB-93E498986992}" type="parTrans" cxnId="{C55C5B11-B497-46C3-BBA6-AD4FCBAC9C92}">
      <dgm:prSet/>
      <dgm:spPr/>
      <dgm:t>
        <a:bodyPr/>
        <a:lstStyle/>
        <a:p>
          <a:endParaRPr lang="ru-RU"/>
        </a:p>
      </dgm:t>
    </dgm:pt>
    <dgm:pt modelId="{095785A4-CE73-40DE-88E8-7F2456992DB8}" type="sibTrans" cxnId="{C55C5B11-B497-46C3-BBA6-AD4FCBAC9C92}">
      <dgm:prSet/>
      <dgm:spPr/>
      <dgm:t>
        <a:bodyPr/>
        <a:lstStyle/>
        <a:p>
          <a:endParaRPr lang="ru-RU"/>
        </a:p>
      </dgm:t>
    </dgm:pt>
    <dgm:pt modelId="{CFD42058-0159-4612-B17A-05414916982D}" type="pres">
      <dgm:prSet presAssocID="{CF0468B3-3F61-4CBA-8B65-2E8765D96BB9}" presName="Name0" presStyleCnt="0">
        <dgm:presLayoutVars>
          <dgm:chMax val="7"/>
          <dgm:chPref val="7"/>
          <dgm:dir/>
        </dgm:presLayoutVars>
      </dgm:prSet>
      <dgm:spPr/>
      <dgm:t>
        <a:bodyPr/>
        <a:lstStyle/>
        <a:p>
          <a:endParaRPr lang="ru-RU"/>
        </a:p>
      </dgm:t>
    </dgm:pt>
    <dgm:pt modelId="{20015287-653A-408F-A6E7-109A64B402D1}" type="pres">
      <dgm:prSet presAssocID="{CF0468B3-3F61-4CBA-8B65-2E8765D96BB9}" presName="Name1" presStyleCnt="0"/>
      <dgm:spPr/>
      <dgm:t>
        <a:bodyPr/>
        <a:lstStyle/>
        <a:p>
          <a:endParaRPr lang="ru-RU"/>
        </a:p>
      </dgm:t>
    </dgm:pt>
    <dgm:pt modelId="{98B200C6-B3D6-45E7-B81A-3797FC0959C5}" type="pres">
      <dgm:prSet presAssocID="{CF0468B3-3F61-4CBA-8B65-2E8765D96BB9}" presName="cycle" presStyleCnt="0"/>
      <dgm:spPr/>
      <dgm:t>
        <a:bodyPr/>
        <a:lstStyle/>
        <a:p>
          <a:endParaRPr lang="ru-RU"/>
        </a:p>
      </dgm:t>
    </dgm:pt>
    <dgm:pt modelId="{5FA518FB-1207-4E0F-B721-E4C814EF7A80}" type="pres">
      <dgm:prSet presAssocID="{CF0468B3-3F61-4CBA-8B65-2E8765D96BB9}" presName="srcNode" presStyleLbl="node1" presStyleIdx="0" presStyleCnt="1"/>
      <dgm:spPr/>
      <dgm:t>
        <a:bodyPr/>
        <a:lstStyle/>
        <a:p>
          <a:endParaRPr lang="ru-RU"/>
        </a:p>
      </dgm:t>
    </dgm:pt>
    <dgm:pt modelId="{D7C62061-B5E4-450E-AF49-F89A5D14212A}" type="pres">
      <dgm:prSet presAssocID="{CF0468B3-3F61-4CBA-8B65-2E8765D96BB9}" presName="conn" presStyleLbl="parChTrans1D2" presStyleIdx="0" presStyleCnt="1"/>
      <dgm:spPr/>
      <dgm:t>
        <a:bodyPr/>
        <a:lstStyle/>
        <a:p>
          <a:endParaRPr lang="ru-RU"/>
        </a:p>
      </dgm:t>
    </dgm:pt>
    <dgm:pt modelId="{C1290B71-E7AB-488B-BFA1-A4B9CAE91E49}" type="pres">
      <dgm:prSet presAssocID="{CF0468B3-3F61-4CBA-8B65-2E8765D96BB9}" presName="extraNode" presStyleLbl="node1" presStyleIdx="0" presStyleCnt="1"/>
      <dgm:spPr/>
      <dgm:t>
        <a:bodyPr/>
        <a:lstStyle/>
        <a:p>
          <a:endParaRPr lang="ru-RU"/>
        </a:p>
      </dgm:t>
    </dgm:pt>
    <dgm:pt modelId="{60303569-28D9-4D44-ABBF-03E43B365AA1}" type="pres">
      <dgm:prSet presAssocID="{CF0468B3-3F61-4CBA-8B65-2E8765D96BB9}" presName="dstNode" presStyleLbl="node1" presStyleIdx="0" presStyleCnt="1"/>
      <dgm:spPr/>
      <dgm:t>
        <a:bodyPr/>
        <a:lstStyle/>
        <a:p>
          <a:endParaRPr lang="ru-RU"/>
        </a:p>
      </dgm:t>
    </dgm:pt>
    <dgm:pt modelId="{2A9DDF5F-1D8A-4CE7-9291-ECF7F0D1D516}" type="pres">
      <dgm:prSet presAssocID="{1BDB1A0F-7470-462D-B41A-21C343450A7E}" presName="text_1" presStyleLbl="node1" presStyleIdx="0" presStyleCnt="1" custScaleY="102789">
        <dgm:presLayoutVars>
          <dgm:bulletEnabled val="1"/>
        </dgm:presLayoutVars>
      </dgm:prSet>
      <dgm:spPr/>
      <dgm:t>
        <a:bodyPr/>
        <a:lstStyle/>
        <a:p>
          <a:endParaRPr lang="ru-RU"/>
        </a:p>
      </dgm:t>
    </dgm:pt>
    <dgm:pt modelId="{9D492F75-124C-46F2-B953-81AA805C4062}" type="pres">
      <dgm:prSet presAssocID="{1BDB1A0F-7470-462D-B41A-21C343450A7E}" presName="accent_1" presStyleCnt="0"/>
      <dgm:spPr/>
      <dgm:t>
        <a:bodyPr/>
        <a:lstStyle/>
        <a:p>
          <a:endParaRPr lang="ru-RU"/>
        </a:p>
      </dgm:t>
    </dgm:pt>
    <dgm:pt modelId="{FF874D9C-9220-4E36-BDC5-EEF80295D88F}" type="pres">
      <dgm:prSet presAssocID="{1BDB1A0F-7470-462D-B41A-21C343450A7E}" presName="accentRepeatNode" presStyleLbl="solidFgAcc1" presStyleIdx="0" presStyleCnt="1" custLinFactNeighborX="8999" custLinFactNeighborY="208"/>
      <dgm:spPr>
        <a:blipFill rotWithShape="0">
          <a:blip xmlns:r="http://schemas.openxmlformats.org/officeDocument/2006/relationships" r:embed="rId1"/>
          <a:stretch>
            <a:fillRect/>
          </a:stretch>
        </a:blipFill>
      </dgm:spPr>
      <dgm:t>
        <a:bodyPr/>
        <a:lstStyle/>
        <a:p>
          <a:endParaRPr lang="ru-RU"/>
        </a:p>
      </dgm:t>
    </dgm:pt>
  </dgm:ptLst>
  <dgm:cxnLst>
    <dgm:cxn modelId="{C55C5B11-B497-46C3-BBA6-AD4FCBAC9C92}" srcId="{CF0468B3-3F61-4CBA-8B65-2E8765D96BB9}" destId="{1BDB1A0F-7470-462D-B41A-21C343450A7E}" srcOrd="0" destOrd="0" parTransId="{DE0C418F-8B17-41B8-B3FB-93E498986992}" sibTransId="{095785A4-CE73-40DE-88E8-7F2456992DB8}"/>
    <dgm:cxn modelId="{AA2F7807-2E61-48BC-A70E-DBFE889AD995}" type="presOf" srcId="{CF0468B3-3F61-4CBA-8B65-2E8765D96BB9}" destId="{CFD42058-0159-4612-B17A-05414916982D}" srcOrd="0" destOrd="0" presId="urn:microsoft.com/office/officeart/2008/layout/VerticalCurvedList"/>
    <dgm:cxn modelId="{5D4AB279-9657-4379-919B-7A8277552CD8}" type="presOf" srcId="{1BDB1A0F-7470-462D-B41A-21C343450A7E}" destId="{2A9DDF5F-1D8A-4CE7-9291-ECF7F0D1D516}" srcOrd="0" destOrd="0" presId="urn:microsoft.com/office/officeart/2008/layout/VerticalCurvedList"/>
    <dgm:cxn modelId="{AAD1CB75-9A7E-43C9-96E2-EF83657E4B48}" type="presOf" srcId="{095785A4-CE73-40DE-88E8-7F2456992DB8}" destId="{D7C62061-B5E4-450E-AF49-F89A5D14212A}" srcOrd="0" destOrd="0" presId="urn:microsoft.com/office/officeart/2008/layout/VerticalCurvedList"/>
    <dgm:cxn modelId="{763D2425-0AFD-43CF-BA60-6E1306068B95}" type="presParOf" srcId="{CFD42058-0159-4612-B17A-05414916982D}" destId="{20015287-653A-408F-A6E7-109A64B402D1}" srcOrd="0" destOrd="0" presId="urn:microsoft.com/office/officeart/2008/layout/VerticalCurvedList"/>
    <dgm:cxn modelId="{50DFCB98-CE65-4CF7-814E-B99F57BCA1B2}" type="presParOf" srcId="{20015287-653A-408F-A6E7-109A64B402D1}" destId="{98B200C6-B3D6-45E7-B81A-3797FC0959C5}" srcOrd="0" destOrd="0" presId="urn:microsoft.com/office/officeart/2008/layout/VerticalCurvedList"/>
    <dgm:cxn modelId="{E4A368C7-E968-4DB6-9B44-1405A21A2E8B}" type="presParOf" srcId="{98B200C6-B3D6-45E7-B81A-3797FC0959C5}" destId="{5FA518FB-1207-4E0F-B721-E4C814EF7A80}" srcOrd="0" destOrd="0" presId="urn:microsoft.com/office/officeart/2008/layout/VerticalCurvedList"/>
    <dgm:cxn modelId="{9BA061BA-A078-4783-BE6B-225AA9768811}" type="presParOf" srcId="{98B200C6-B3D6-45E7-B81A-3797FC0959C5}" destId="{D7C62061-B5E4-450E-AF49-F89A5D14212A}" srcOrd="1" destOrd="0" presId="urn:microsoft.com/office/officeart/2008/layout/VerticalCurvedList"/>
    <dgm:cxn modelId="{AFEBCC93-2E9E-4967-81B8-56A58BA1BA90}" type="presParOf" srcId="{98B200C6-B3D6-45E7-B81A-3797FC0959C5}" destId="{C1290B71-E7AB-488B-BFA1-A4B9CAE91E49}" srcOrd="2" destOrd="0" presId="urn:microsoft.com/office/officeart/2008/layout/VerticalCurvedList"/>
    <dgm:cxn modelId="{0EE5F2CC-DC68-471F-93AC-5774D4CE13C6}" type="presParOf" srcId="{98B200C6-B3D6-45E7-B81A-3797FC0959C5}" destId="{60303569-28D9-4D44-ABBF-03E43B365AA1}" srcOrd="3" destOrd="0" presId="urn:microsoft.com/office/officeart/2008/layout/VerticalCurvedList"/>
    <dgm:cxn modelId="{FB8E382B-8E56-459F-9D06-A716FDE7D409}" type="presParOf" srcId="{20015287-653A-408F-A6E7-109A64B402D1}" destId="{2A9DDF5F-1D8A-4CE7-9291-ECF7F0D1D516}" srcOrd="1" destOrd="0" presId="urn:microsoft.com/office/officeart/2008/layout/VerticalCurvedList"/>
    <dgm:cxn modelId="{8271DE38-F11B-4113-B931-54BAB412AA8E}" type="presParOf" srcId="{20015287-653A-408F-A6E7-109A64B402D1}" destId="{9D492F75-124C-46F2-B953-81AA805C4062}" srcOrd="2" destOrd="0" presId="urn:microsoft.com/office/officeart/2008/layout/VerticalCurvedList"/>
    <dgm:cxn modelId="{40EC7C49-C13C-4E59-88D0-15F0A3BBAFFD}" type="presParOf" srcId="{9D492F75-124C-46F2-B953-81AA805C4062}" destId="{FF874D9C-9220-4E36-BDC5-EEF80295D88F}"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F0468B3-3F61-4CBA-8B65-2E8765D96BB9}" type="doc">
      <dgm:prSet loTypeId="urn:microsoft.com/office/officeart/2008/layout/VerticalCurvedList" loCatId="list" qsTypeId="urn:microsoft.com/office/officeart/2005/8/quickstyle/simple4" qsCatId="simple" csTypeId="urn:microsoft.com/office/officeart/2005/8/colors/accent1_2" csCatId="accent1" phldr="1"/>
      <dgm:spPr/>
      <dgm:t>
        <a:bodyPr/>
        <a:lstStyle/>
        <a:p>
          <a:endParaRPr lang="ru-RU"/>
        </a:p>
      </dgm:t>
    </dgm:pt>
    <dgm:pt modelId="{1BDB1A0F-7470-462D-B41A-21C343450A7E}">
      <dgm:prSet custT="1">
        <dgm:style>
          <a:lnRef idx="0">
            <a:schemeClr val="accent5"/>
          </a:lnRef>
          <a:fillRef idx="3">
            <a:schemeClr val="accent5"/>
          </a:fillRef>
          <a:effectRef idx="3">
            <a:schemeClr val="accent5"/>
          </a:effectRef>
          <a:fontRef idx="minor">
            <a:schemeClr val="lt1"/>
          </a:fontRef>
        </dgm:style>
      </dgm:prSet>
      <dgm:spPr>
        <a:solidFill>
          <a:schemeClr val="accent1">
            <a:lumMod val="75000"/>
          </a:schemeClr>
        </a:solidFill>
      </dgm:spPr>
      <dgm:t>
        <a:bodyPr/>
        <a:lstStyle/>
        <a:p>
          <a:pPr algn="ctr"/>
          <a:r>
            <a:rPr lang="ru-RU" sz="3200" dirty="0" smtClean="0"/>
            <a:t>ПРИМЕР  описания раздела «Категория учащихся»</a:t>
          </a:r>
          <a:endParaRPr lang="ru-RU" sz="3200" dirty="0"/>
        </a:p>
      </dgm:t>
    </dgm:pt>
    <dgm:pt modelId="{DE0C418F-8B17-41B8-B3FB-93E498986992}" type="parTrans" cxnId="{C55C5B11-B497-46C3-BBA6-AD4FCBAC9C92}">
      <dgm:prSet/>
      <dgm:spPr/>
      <dgm:t>
        <a:bodyPr/>
        <a:lstStyle/>
        <a:p>
          <a:endParaRPr lang="ru-RU"/>
        </a:p>
      </dgm:t>
    </dgm:pt>
    <dgm:pt modelId="{095785A4-CE73-40DE-88E8-7F2456992DB8}" type="sibTrans" cxnId="{C55C5B11-B497-46C3-BBA6-AD4FCBAC9C92}">
      <dgm:prSet/>
      <dgm:spPr/>
      <dgm:t>
        <a:bodyPr/>
        <a:lstStyle/>
        <a:p>
          <a:endParaRPr lang="ru-RU"/>
        </a:p>
      </dgm:t>
    </dgm:pt>
    <dgm:pt modelId="{CFD42058-0159-4612-B17A-05414916982D}" type="pres">
      <dgm:prSet presAssocID="{CF0468B3-3F61-4CBA-8B65-2E8765D96BB9}" presName="Name0" presStyleCnt="0">
        <dgm:presLayoutVars>
          <dgm:chMax val="7"/>
          <dgm:chPref val="7"/>
          <dgm:dir/>
        </dgm:presLayoutVars>
      </dgm:prSet>
      <dgm:spPr/>
      <dgm:t>
        <a:bodyPr/>
        <a:lstStyle/>
        <a:p>
          <a:endParaRPr lang="ru-RU"/>
        </a:p>
      </dgm:t>
    </dgm:pt>
    <dgm:pt modelId="{20015287-653A-408F-A6E7-109A64B402D1}" type="pres">
      <dgm:prSet presAssocID="{CF0468B3-3F61-4CBA-8B65-2E8765D96BB9}" presName="Name1" presStyleCnt="0"/>
      <dgm:spPr/>
      <dgm:t>
        <a:bodyPr/>
        <a:lstStyle/>
        <a:p>
          <a:endParaRPr lang="ru-RU"/>
        </a:p>
      </dgm:t>
    </dgm:pt>
    <dgm:pt modelId="{98B200C6-B3D6-45E7-B81A-3797FC0959C5}" type="pres">
      <dgm:prSet presAssocID="{CF0468B3-3F61-4CBA-8B65-2E8765D96BB9}" presName="cycle" presStyleCnt="0"/>
      <dgm:spPr/>
      <dgm:t>
        <a:bodyPr/>
        <a:lstStyle/>
        <a:p>
          <a:endParaRPr lang="ru-RU"/>
        </a:p>
      </dgm:t>
    </dgm:pt>
    <dgm:pt modelId="{5FA518FB-1207-4E0F-B721-E4C814EF7A80}" type="pres">
      <dgm:prSet presAssocID="{CF0468B3-3F61-4CBA-8B65-2E8765D96BB9}" presName="srcNode" presStyleLbl="node1" presStyleIdx="0" presStyleCnt="1"/>
      <dgm:spPr/>
      <dgm:t>
        <a:bodyPr/>
        <a:lstStyle/>
        <a:p>
          <a:endParaRPr lang="ru-RU"/>
        </a:p>
      </dgm:t>
    </dgm:pt>
    <dgm:pt modelId="{D7C62061-B5E4-450E-AF49-F89A5D14212A}" type="pres">
      <dgm:prSet presAssocID="{CF0468B3-3F61-4CBA-8B65-2E8765D96BB9}" presName="conn" presStyleLbl="parChTrans1D2" presStyleIdx="0" presStyleCnt="1"/>
      <dgm:spPr/>
      <dgm:t>
        <a:bodyPr/>
        <a:lstStyle/>
        <a:p>
          <a:endParaRPr lang="ru-RU"/>
        </a:p>
      </dgm:t>
    </dgm:pt>
    <dgm:pt modelId="{C1290B71-E7AB-488B-BFA1-A4B9CAE91E49}" type="pres">
      <dgm:prSet presAssocID="{CF0468B3-3F61-4CBA-8B65-2E8765D96BB9}" presName="extraNode" presStyleLbl="node1" presStyleIdx="0" presStyleCnt="1"/>
      <dgm:spPr/>
      <dgm:t>
        <a:bodyPr/>
        <a:lstStyle/>
        <a:p>
          <a:endParaRPr lang="ru-RU"/>
        </a:p>
      </dgm:t>
    </dgm:pt>
    <dgm:pt modelId="{60303569-28D9-4D44-ABBF-03E43B365AA1}" type="pres">
      <dgm:prSet presAssocID="{CF0468B3-3F61-4CBA-8B65-2E8765D96BB9}" presName="dstNode" presStyleLbl="node1" presStyleIdx="0" presStyleCnt="1"/>
      <dgm:spPr/>
      <dgm:t>
        <a:bodyPr/>
        <a:lstStyle/>
        <a:p>
          <a:endParaRPr lang="ru-RU"/>
        </a:p>
      </dgm:t>
    </dgm:pt>
    <dgm:pt modelId="{2A9DDF5F-1D8A-4CE7-9291-ECF7F0D1D516}" type="pres">
      <dgm:prSet presAssocID="{1BDB1A0F-7470-462D-B41A-21C343450A7E}" presName="text_1" presStyleLbl="node1" presStyleIdx="0" presStyleCnt="1" custScaleY="102789">
        <dgm:presLayoutVars>
          <dgm:bulletEnabled val="1"/>
        </dgm:presLayoutVars>
      </dgm:prSet>
      <dgm:spPr/>
      <dgm:t>
        <a:bodyPr/>
        <a:lstStyle/>
        <a:p>
          <a:endParaRPr lang="ru-RU"/>
        </a:p>
      </dgm:t>
    </dgm:pt>
    <dgm:pt modelId="{9D492F75-124C-46F2-B953-81AA805C4062}" type="pres">
      <dgm:prSet presAssocID="{1BDB1A0F-7470-462D-B41A-21C343450A7E}" presName="accent_1" presStyleCnt="0"/>
      <dgm:spPr/>
      <dgm:t>
        <a:bodyPr/>
        <a:lstStyle/>
        <a:p>
          <a:endParaRPr lang="ru-RU"/>
        </a:p>
      </dgm:t>
    </dgm:pt>
    <dgm:pt modelId="{FF874D9C-9220-4E36-BDC5-EEF80295D88F}" type="pres">
      <dgm:prSet presAssocID="{1BDB1A0F-7470-462D-B41A-21C343450A7E}" presName="accentRepeatNode" presStyleLbl="solidFgAcc1" presStyleIdx="0" presStyleCnt="1" custLinFactNeighborX="8999" custLinFactNeighborY="208"/>
      <dgm:spPr>
        <a:blipFill rotWithShape="0">
          <a:blip xmlns:r="http://schemas.openxmlformats.org/officeDocument/2006/relationships" r:embed="rId1"/>
          <a:stretch>
            <a:fillRect/>
          </a:stretch>
        </a:blipFill>
      </dgm:spPr>
      <dgm:t>
        <a:bodyPr/>
        <a:lstStyle/>
        <a:p>
          <a:endParaRPr lang="ru-RU"/>
        </a:p>
      </dgm:t>
    </dgm:pt>
  </dgm:ptLst>
  <dgm:cxnLst>
    <dgm:cxn modelId="{C55C5B11-B497-46C3-BBA6-AD4FCBAC9C92}" srcId="{CF0468B3-3F61-4CBA-8B65-2E8765D96BB9}" destId="{1BDB1A0F-7470-462D-B41A-21C343450A7E}" srcOrd="0" destOrd="0" parTransId="{DE0C418F-8B17-41B8-B3FB-93E498986992}" sibTransId="{095785A4-CE73-40DE-88E8-7F2456992DB8}"/>
    <dgm:cxn modelId="{AA2F7807-2E61-48BC-A70E-DBFE889AD995}" type="presOf" srcId="{CF0468B3-3F61-4CBA-8B65-2E8765D96BB9}" destId="{CFD42058-0159-4612-B17A-05414916982D}" srcOrd="0" destOrd="0" presId="urn:microsoft.com/office/officeart/2008/layout/VerticalCurvedList"/>
    <dgm:cxn modelId="{5D4AB279-9657-4379-919B-7A8277552CD8}" type="presOf" srcId="{1BDB1A0F-7470-462D-B41A-21C343450A7E}" destId="{2A9DDF5F-1D8A-4CE7-9291-ECF7F0D1D516}" srcOrd="0" destOrd="0" presId="urn:microsoft.com/office/officeart/2008/layout/VerticalCurvedList"/>
    <dgm:cxn modelId="{AAD1CB75-9A7E-43C9-96E2-EF83657E4B48}" type="presOf" srcId="{095785A4-CE73-40DE-88E8-7F2456992DB8}" destId="{D7C62061-B5E4-450E-AF49-F89A5D14212A}" srcOrd="0" destOrd="0" presId="urn:microsoft.com/office/officeart/2008/layout/VerticalCurvedList"/>
    <dgm:cxn modelId="{763D2425-0AFD-43CF-BA60-6E1306068B95}" type="presParOf" srcId="{CFD42058-0159-4612-B17A-05414916982D}" destId="{20015287-653A-408F-A6E7-109A64B402D1}" srcOrd="0" destOrd="0" presId="urn:microsoft.com/office/officeart/2008/layout/VerticalCurvedList"/>
    <dgm:cxn modelId="{50DFCB98-CE65-4CF7-814E-B99F57BCA1B2}" type="presParOf" srcId="{20015287-653A-408F-A6E7-109A64B402D1}" destId="{98B200C6-B3D6-45E7-B81A-3797FC0959C5}" srcOrd="0" destOrd="0" presId="urn:microsoft.com/office/officeart/2008/layout/VerticalCurvedList"/>
    <dgm:cxn modelId="{E4A368C7-E968-4DB6-9B44-1405A21A2E8B}" type="presParOf" srcId="{98B200C6-B3D6-45E7-B81A-3797FC0959C5}" destId="{5FA518FB-1207-4E0F-B721-E4C814EF7A80}" srcOrd="0" destOrd="0" presId="urn:microsoft.com/office/officeart/2008/layout/VerticalCurvedList"/>
    <dgm:cxn modelId="{9BA061BA-A078-4783-BE6B-225AA9768811}" type="presParOf" srcId="{98B200C6-B3D6-45E7-B81A-3797FC0959C5}" destId="{D7C62061-B5E4-450E-AF49-F89A5D14212A}" srcOrd="1" destOrd="0" presId="urn:microsoft.com/office/officeart/2008/layout/VerticalCurvedList"/>
    <dgm:cxn modelId="{AFEBCC93-2E9E-4967-81B8-56A58BA1BA90}" type="presParOf" srcId="{98B200C6-B3D6-45E7-B81A-3797FC0959C5}" destId="{C1290B71-E7AB-488B-BFA1-A4B9CAE91E49}" srcOrd="2" destOrd="0" presId="urn:microsoft.com/office/officeart/2008/layout/VerticalCurvedList"/>
    <dgm:cxn modelId="{0EE5F2CC-DC68-471F-93AC-5774D4CE13C6}" type="presParOf" srcId="{98B200C6-B3D6-45E7-B81A-3797FC0959C5}" destId="{60303569-28D9-4D44-ABBF-03E43B365AA1}" srcOrd="3" destOrd="0" presId="urn:microsoft.com/office/officeart/2008/layout/VerticalCurvedList"/>
    <dgm:cxn modelId="{FB8E382B-8E56-459F-9D06-A716FDE7D409}" type="presParOf" srcId="{20015287-653A-408F-A6E7-109A64B402D1}" destId="{2A9DDF5F-1D8A-4CE7-9291-ECF7F0D1D516}" srcOrd="1" destOrd="0" presId="urn:microsoft.com/office/officeart/2008/layout/VerticalCurvedList"/>
    <dgm:cxn modelId="{8271DE38-F11B-4113-B931-54BAB412AA8E}" type="presParOf" srcId="{20015287-653A-408F-A6E7-109A64B402D1}" destId="{9D492F75-124C-46F2-B953-81AA805C4062}" srcOrd="2" destOrd="0" presId="urn:microsoft.com/office/officeart/2008/layout/VerticalCurvedList"/>
    <dgm:cxn modelId="{40EC7C49-C13C-4E59-88D0-15F0A3BBAFFD}" type="presParOf" srcId="{9D492F75-124C-46F2-B953-81AA805C4062}" destId="{FF874D9C-9220-4E36-BDC5-EEF80295D88F}"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F0468B3-3F61-4CBA-8B65-2E8765D96BB9}" type="doc">
      <dgm:prSet loTypeId="urn:microsoft.com/office/officeart/2008/layout/VerticalCurvedList" loCatId="list" qsTypeId="urn:microsoft.com/office/officeart/2005/8/quickstyle/simple4" qsCatId="simple" csTypeId="urn:microsoft.com/office/officeart/2005/8/colors/accent1_2" csCatId="accent1" phldr="1"/>
      <dgm:spPr/>
      <dgm:t>
        <a:bodyPr/>
        <a:lstStyle/>
        <a:p>
          <a:endParaRPr lang="ru-RU"/>
        </a:p>
      </dgm:t>
    </dgm:pt>
    <dgm:pt modelId="{1BDB1A0F-7470-462D-B41A-21C343450A7E}">
      <dgm:prSet custT="1">
        <dgm:style>
          <a:lnRef idx="0">
            <a:schemeClr val="accent5"/>
          </a:lnRef>
          <a:fillRef idx="3">
            <a:schemeClr val="accent5"/>
          </a:fillRef>
          <a:effectRef idx="3">
            <a:schemeClr val="accent5"/>
          </a:effectRef>
          <a:fontRef idx="minor">
            <a:schemeClr val="lt1"/>
          </a:fontRef>
        </dgm:style>
      </dgm:prSet>
      <dgm:spPr>
        <a:solidFill>
          <a:schemeClr val="accent1">
            <a:lumMod val="75000"/>
          </a:schemeClr>
        </a:solidFill>
      </dgm:spPr>
      <dgm:t>
        <a:bodyPr/>
        <a:lstStyle/>
        <a:p>
          <a:pPr algn="ctr"/>
          <a:r>
            <a:rPr lang="ru-RU" sz="3200" dirty="0" smtClean="0"/>
            <a:t>ПРИМЕР  описания раздела «Категория учащихся»</a:t>
          </a:r>
          <a:endParaRPr lang="ru-RU" sz="3200" dirty="0"/>
        </a:p>
      </dgm:t>
    </dgm:pt>
    <dgm:pt modelId="{DE0C418F-8B17-41B8-B3FB-93E498986992}" type="parTrans" cxnId="{C55C5B11-B497-46C3-BBA6-AD4FCBAC9C92}">
      <dgm:prSet/>
      <dgm:spPr/>
      <dgm:t>
        <a:bodyPr/>
        <a:lstStyle/>
        <a:p>
          <a:endParaRPr lang="ru-RU"/>
        </a:p>
      </dgm:t>
    </dgm:pt>
    <dgm:pt modelId="{095785A4-CE73-40DE-88E8-7F2456992DB8}" type="sibTrans" cxnId="{C55C5B11-B497-46C3-BBA6-AD4FCBAC9C92}">
      <dgm:prSet/>
      <dgm:spPr/>
      <dgm:t>
        <a:bodyPr/>
        <a:lstStyle/>
        <a:p>
          <a:endParaRPr lang="ru-RU"/>
        </a:p>
      </dgm:t>
    </dgm:pt>
    <dgm:pt modelId="{CFD42058-0159-4612-B17A-05414916982D}" type="pres">
      <dgm:prSet presAssocID="{CF0468B3-3F61-4CBA-8B65-2E8765D96BB9}" presName="Name0" presStyleCnt="0">
        <dgm:presLayoutVars>
          <dgm:chMax val="7"/>
          <dgm:chPref val="7"/>
          <dgm:dir/>
        </dgm:presLayoutVars>
      </dgm:prSet>
      <dgm:spPr/>
      <dgm:t>
        <a:bodyPr/>
        <a:lstStyle/>
        <a:p>
          <a:endParaRPr lang="ru-RU"/>
        </a:p>
      </dgm:t>
    </dgm:pt>
    <dgm:pt modelId="{20015287-653A-408F-A6E7-109A64B402D1}" type="pres">
      <dgm:prSet presAssocID="{CF0468B3-3F61-4CBA-8B65-2E8765D96BB9}" presName="Name1" presStyleCnt="0"/>
      <dgm:spPr/>
      <dgm:t>
        <a:bodyPr/>
        <a:lstStyle/>
        <a:p>
          <a:endParaRPr lang="ru-RU"/>
        </a:p>
      </dgm:t>
    </dgm:pt>
    <dgm:pt modelId="{98B200C6-B3D6-45E7-B81A-3797FC0959C5}" type="pres">
      <dgm:prSet presAssocID="{CF0468B3-3F61-4CBA-8B65-2E8765D96BB9}" presName="cycle" presStyleCnt="0"/>
      <dgm:spPr/>
      <dgm:t>
        <a:bodyPr/>
        <a:lstStyle/>
        <a:p>
          <a:endParaRPr lang="ru-RU"/>
        </a:p>
      </dgm:t>
    </dgm:pt>
    <dgm:pt modelId="{5FA518FB-1207-4E0F-B721-E4C814EF7A80}" type="pres">
      <dgm:prSet presAssocID="{CF0468B3-3F61-4CBA-8B65-2E8765D96BB9}" presName="srcNode" presStyleLbl="node1" presStyleIdx="0" presStyleCnt="1"/>
      <dgm:spPr/>
      <dgm:t>
        <a:bodyPr/>
        <a:lstStyle/>
        <a:p>
          <a:endParaRPr lang="ru-RU"/>
        </a:p>
      </dgm:t>
    </dgm:pt>
    <dgm:pt modelId="{D7C62061-B5E4-450E-AF49-F89A5D14212A}" type="pres">
      <dgm:prSet presAssocID="{CF0468B3-3F61-4CBA-8B65-2E8765D96BB9}" presName="conn" presStyleLbl="parChTrans1D2" presStyleIdx="0" presStyleCnt="1"/>
      <dgm:spPr/>
      <dgm:t>
        <a:bodyPr/>
        <a:lstStyle/>
        <a:p>
          <a:endParaRPr lang="ru-RU"/>
        </a:p>
      </dgm:t>
    </dgm:pt>
    <dgm:pt modelId="{C1290B71-E7AB-488B-BFA1-A4B9CAE91E49}" type="pres">
      <dgm:prSet presAssocID="{CF0468B3-3F61-4CBA-8B65-2E8765D96BB9}" presName="extraNode" presStyleLbl="node1" presStyleIdx="0" presStyleCnt="1"/>
      <dgm:spPr/>
      <dgm:t>
        <a:bodyPr/>
        <a:lstStyle/>
        <a:p>
          <a:endParaRPr lang="ru-RU"/>
        </a:p>
      </dgm:t>
    </dgm:pt>
    <dgm:pt modelId="{60303569-28D9-4D44-ABBF-03E43B365AA1}" type="pres">
      <dgm:prSet presAssocID="{CF0468B3-3F61-4CBA-8B65-2E8765D96BB9}" presName="dstNode" presStyleLbl="node1" presStyleIdx="0" presStyleCnt="1"/>
      <dgm:spPr/>
      <dgm:t>
        <a:bodyPr/>
        <a:lstStyle/>
        <a:p>
          <a:endParaRPr lang="ru-RU"/>
        </a:p>
      </dgm:t>
    </dgm:pt>
    <dgm:pt modelId="{2A9DDF5F-1D8A-4CE7-9291-ECF7F0D1D516}" type="pres">
      <dgm:prSet presAssocID="{1BDB1A0F-7470-462D-B41A-21C343450A7E}" presName="text_1" presStyleLbl="node1" presStyleIdx="0" presStyleCnt="1" custScaleY="102789">
        <dgm:presLayoutVars>
          <dgm:bulletEnabled val="1"/>
        </dgm:presLayoutVars>
      </dgm:prSet>
      <dgm:spPr/>
      <dgm:t>
        <a:bodyPr/>
        <a:lstStyle/>
        <a:p>
          <a:endParaRPr lang="ru-RU"/>
        </a:p>
      </dgm:t>
    </dgm:pt>
    <dgm:pt modelId="{9D492F75-124C-46F2-B953-81AA805C4062}" type="pres">
      <dgm:prSet presAssocID="{1BDB1A0F-7470-462D-B41A-21C343450A7E}" presName="accent_1" presStyleCnt="0"/>
      <dgm:spPr/>
      <dgm:t>
        <a:bodyPr/>
        <a:lstStyle/>
        <a:p>
          <a:endParaRPr lang="ru-RU"/>
        </a:p>
      </dgm:t>
    </dgm:pt>
    <dgm:pt modelId="{FF874D9C-9220-4E36-BDC5-EEF80295D88F}" type="pres">
      <dgm:prSet presAssocID="{1BDB1A0F-7470-462D-B41A-21C343450A7E}" presName="accentRepeatNode" presStyleLbl="solidFgAcc1" presStyleIdx="0" presStyleCnt="1" custLinFactNeighborX="8999" custLinFactNeighborY="208"/>
      <dgm:spPr>
        <a:blipFill rotWithShape="0">
          <a:blip xmlns:r="http://schemas.openxmlformats.org/officeDocument/2006/relationships" r:embed="rId1"/>
          <a:stretch>
            <a:fillRect/>
          </a:stretch>
        </a:blipFill>
      </dgm:spPr>
      <dgm:t>
        <a:bodyPr/>
        <a:lstStyle/>
        <a:p>
          <a:endParaRPr lang="ru-RU"/>
        </a:p>
      </dgm:t>
    </dgm:pt>
  </dgm:ptLst>
  <dgm:cxnLst>
    <dgm:cxn modelId="{C55C5B11-B497-46C3-BBA6-AD4FCBAC9C92}" srcId="{CF0468B3-3F61-4CBA-8B65-2E8765D96BB9}" destId="{1BDB1A0F-7470-462D-B41A-21C343450A7E}" srcOrd="0" destOrd="0" parTransId="{DE0C418F-8B17-41B8-B3FB-93E498986992}" sibTransId="{095785A4-CE73-40DE-88E8-7F2456992DB8}"/>
    <dgm:cxn modelId="{AA2F7807-2E61-48BC-A70E-DBFE889AD995}" type="presOf" srcId="{CF0468B3-3F61-4CBA-8B65-2E8765D96BB9}" destId="{CFD42058-0159-4612-B17A-05414916982D}" srcOrd="0" destOrd="0" presId="urn:microsoft.com/office/officeart/2008/layout/VerticalCurvedList"/>
    <dgm:cxn modelId="{5D4AB279-9657-4379-919B-7A8277552CD8}" type="presOf" srcId="{1BDB1A0F-7470-462D-B41A-21C343450A7E}" destId="{2A9DDF5F-1D8A-4CE7-9291-ECF7F0D1D516}" srcOrd="0" destOrd="0" presId="urn:microsoft.com/office/officeart/2008/layout/VerticalCurvedList"/>
    <dgm:cxn modelId="{AAD1CB75-9A7E-43C9-96E2-EF83657E4B48}" type="presOf" srcId="{095785A4-CE73-40DE-88E8-7F2456992DB8}" destId="{D7C62061-B5E4-450E-AF49-F89A5D14212A}" srcOrd="0" destOrd="0" presId="urn:microsoft.com/office/officeart/2008/layout/VerticalCurvedList"/>
    <dgm:cxn modelId="{763D2425-0AFD-43CF-BA60-6E1306068B95}" type="presParOf" srcId="{CFD42058-0159-4612-B17A-05414916982D}" destId="{20015287-653A-408F-A6E7-109A64B402D1}" srcOrd="0" destOrd="0" presId="urn:microsoft.com/office/officeart/2008/layout/VerticalCurvedList"/>
    <dgm:cxn modelId="{50DFCB98-CE65-4CF7-814E-B99F57BCA1B2}" type="presParOf" srcId="{20015287-653A-408F-A6E7-109A64B402D1}" destId="{98B200C6-B3D6-45E7-B81A-3797FC0959C5}" srcOrd="0" destOrd="0" presId="urn:microsoft.com/office/officeart/2008/layout/VerticalCurvedList"/>
    <dgm:cxn modelId="{E4A368C7-E968-4DB6-9B44-1405A21A2E8B}" type="presParOf" srcId="{98B200C6-B3D6-45E7-B81A-3797FC0959C5}" destId="{5FA518FB-1207-4E0F-B721-E4C814EF7A80}" srcOrd="0" destOrd="0" presId="urn:microsoft.com/office/officeart/2008/layout/VerticalCurvedList"/>
    <dgm:cxn modelId="{9BA061BA-A078-4783-BE6B-225AA9768811}" type="presParOf" srcId="{98B200C6-B3D6-45E7-B81A-3797FC0959C5}" destId="{D7C62061-B5E4-450E-AF49-F89A5D14212A}" srcOrd="1" destOrd="0" presId="urn:microsoft.com/office/officeart/2008/layout/VerticalCurvedList"/>
    <dgm:cxn modelId="{AFEBCC93-2E9E-4967-81B8-56A58BA1BA90}" type="presParOf" srcId="{98B200C6-B3D6-45E7-B81A-3797FC0959C5}" destId="{C1290B71-E7AB-488B-BFA1-A4B9CAE91E49}" srcOrd="2" destOrd="0" presId="urn:microsoft.com/office/officeart/2008/layout/VerticalCurvedList"/>
    <dgm:cxn modelId="{0EE5F2CC-DC68-471F-93AC-5774D4CE13C6}" type="presParOf" srcId="{98B200C6-B3D6-45E7-B81A-3797FC0959C5}" destId="{60303569-28D9-4D44-ABBF-03E43B365AA1}" srcOrd="3" destOrd="0" presId="urn:microsoft.com/office/officeart/2008/layout/VerticalCurvedList"/>
    <dgm:cxn modelId="{FB8E382B-8E56-459F-9D06-A716FDE7D409}" type="presParOf" srcId="{20015287-653A-408F-A6E7-109A64B402D1}" destId="{2A9DDF5F-1D8A-4CE7-9291-ECF7F0D1D516}" srcOrd="1" destOrd="0" presId="urn:microsoft.com/office/officeart/2008/layout/VerticalCurvedList"/>
    <dgm:cxn modelId="{8271DE38-F11B-4113-B931-54BAB412AA8E}" type="presParOf" srcId="{20015287-653A-408F-A6E7-109A64B402D1}" destId="{9D492F75-124C-46F2-B953-81AA805C4062}" srcOrd="2" destOrd="0" presId="urn:microsoft.com/office/officeart/2008/layout/VerticalCurvedList"/>
    <dgm:cxn modelId="{40EC7C49-C13C-4E59-88D0-15F0A3BBAFFD}" type="presParOf" srcId="{9D492F75-124C-46F2-B953-81AA805C4062}" destId="{FF874D9C-9220-4E36-BDC5-EEF80295D88F}"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F0468B3-3F61-4CBA-8B65-2E8765D96BB9}" type="doc">
      <dgm:prSet loTypeId="urn:microsoft.com/office/officeart/2008/layout/VerticalCurvedList" loCatId="list" qsTypeId="urn:microsoft.com/office/officeart/2005/8/quickstyle/simple4" qsCatId="simple" csTypeId="urn:microsoft.com/office/officeart/2005/8/colors/accent1_2" csCatId="accent1" phldr="1"/>
      <dgm:spPr/>
      <dgm:t>
        <a:bodyPr/>
        <a:lstStyle/>
        <a:p>
          <a:endParaRPr lang="ru-RU"/>
        </a:p>
      </dgm:t>
    </dgm:pt>
    <dgm:pt modelId="{1BDB1A0F-7470-462D-B41A-21C343450A7E}">
      <dgm:prSet custT="1">
        <dgm:style>
          <a:lnRef idx="0">
            <a:schemeClr val="accent5"/>
          </a:lnRef>
          <a:fillRef idx="3">
            <a:schemeClr val="accent5"/>
          </a:fillRef>
          <a:effectRef idx="3">
            <a:schemeClr val="accent5"/>
          </a:effectRef>
          <a:fontRef idx="minor">
            <a:schemeClr val="lt1"/>
          </a:fontRef>
        </dgm:style>
      </dgm:prSet>
      <dgm:spPr>
        <a:solidFill>
          <a:schemeClr val="accent1">
            <a:lumMod val="75000"/>
          </a:schemeClr>
        </a:solidFill>
      </dgm:spPr>
      <dgm:t>
        <a:bodyPr/>
        <a:lstStyle/>
        <a:p>
          <a:pPr algn="ctr"/>
          <a:r>
            <a:rPr lang="ru-RU" sz="2800" b="1" dirty="0" smtClean="0"/>
            <a:t>ПРИМЕРЫ «Формы организации деятельности детей на занятии по количеству  и составу обучающихся»</a:t>
          </a:r>
          <a:endParaRPr lang="ru-RU" sz="2800" b="1" dirty="0"/>
        </a:p>
      </dgm:t>
    </dgm:pt>
    <dgm:pt modelId="{DE0C418F-8B17-41B8-B3FB-93E498986992}" type="parTrans" cxnId="{C55C5B11-B497-46C3-BBA6-AD4FCBAC9C92}">
      <dgm:prSet/>
      <dgm:spPr/>
      <dgm:t>
        <a:bodyPr/>
        <a:lstStyle/>
        <a:p>
          <a:endParaRPr lang="ru-RU"/>
        </a:p>
      </dgm:t>
    </dgm:pt>
    <dgm:pt modelId="{095785A4-CE73-40DE-88E8-7F2456992DB8}" type="sibTrans" cxnId="{C55C5B11-B497-46C3-BBA6-AD4FCBAC9C92}">
      <dgm:prSet/>
      <dgm:spPr/>
      <dgm:t>
        <a:bodyPr/>
        <a:lstStyle/>
        <a:p>
          <a:endParaRPr lang="ru-RU"/>
        </a:p>
      </dgm:t>
    </dgm:pt>
    <dgm:pt modelId="{CFD42058-0159-4612-B17A-05414916982D}" type="pres">
      <dgm:prSet presAssocID="{CF0468B3-3F61-4CBA-8B65-2E8765D96BB9}" presName="Name0" presStyleCnt="0">
        <dgm:presLayoutVars>
          <dgm:chMax val="7"/>
          <dgm:chPref val="7"/>
          <dgm:dir/>
        </dgm:presLayoutVars>
      </dgm:prSet>
      <dgm:spPr/>
      <dgm:t>
        <a:bodyPr/>
        <a:lstStyle/>
        <a:p>
          <a:endParaRPr lang="ru-RU"/>
        </a:p>
      </dgm:t>
    </dgm:pt>
    <dgm:pt modelId="{20015287-653A-408F-A6E7-109A64B402D1}" type="pres">
      <dgm:prSet presAssocID="{CF0468B3-3F61-4CBA-8B65-2E8765D96BB9}" presName="Name1" presStyleCnt="0"/>
      <dgm:spPr/>
      <dgm:t>
        <a:bodyPr/>
        <a:lstStyle/>
        <a:p>
          <a:endParaRPr lang="ru-RU"/>
        </a:p>
      </dgm:t>
    </dgm:pt>
    <dgm:pt modelId="{98B200C6-B3D6-45E7-B81A-3797FC0959C5}" type="pres">
      <dgm:prSet presAssocID="{CF0468B3-3F61-4CBA-8B65-2E8765D96BB9}" presName="cycle" presStyleCnt="0"/>
      <dgm:spPr/>
      <dgm:t>
        <a:bodyPr/>
        <a:lstStyle/>
        <a:p>
          <a:endParaRPr lang="ru-RU"/>
        </a:p>
      </dgm:t>
    </dgm:pt>
    <dgm:pt modelId="{5FA518FB-1207-4E0F-B721-E4C814EF7A80}" type="pres">
      <dgm:prSet presAssocID="{CF0468B3-3F61-4CBA-8B65-2E8765D96BB9}" presName="srcNode" presStyleLbl="node1" presStyleIdx="0" presStyleCnt="1"/>
      <dgm:spPr/>
      <dgm:t>
        <a:bodyPr/>
        <a:lstStyle/>
        <a:p>
          <a:endParaRPr lang="ru-RU"/>
        </a:p>
      </dgm:t>
    </dgm:pt>
    <dgm:pt modelId="{D7C62061-B5E4-450E-AF49-F89A5D14212A}" type="pres">
      <dgm:prSet presAssocID="{CF0468B3-3F61-4CBA-8B65-2E8765D96BB9}" presName="conn" presStyleLbl="parChTrans1D2" presStyleIdx="0" presStyleCnt="1"/>
      <dgm:spPr/>
      <dgm:t>
        <a:bodyPr/>
        <a:lstStyle/>
        <a:p>
          <a:endParaRPr lang="ru-RU"/>
        </a:p>
      </dgm:t>
    </dgm:pt>
    <dgm:pt modelId="{C1290B71-E7AB-488B-BFA1-A4B9CAE91E49}" type="pres">
      <dgm:prSet presAssocID="{CF0468B3-3F61-4CBA-8B65-2E8765D96BB9}" presName="extraNode" presStyleLbl="node1" presStyleIdx="0" presStyleCnt="1"/>
      <dgm:spPr/>
      <dgm:t>
        <a:bodyPr/>
        <a:lstStyle/>
        <a:p>
          <a:endParaRPr lang="ru-RU"/>
        </a:p>
      </dgm:t>
    </dgm:pt>
    <dgm:pt modelId="{60303569-28D9-4D44-ABBF-03E43B365AA1}" type="pres">
      <dgm:prSet presAssocID="{CF0468B3-3F61-4CBA-8B65-2E8765D96BB9}" presName="dstNode" presStyleLbl="node1" presStyleIdx="0" presStyleCnt="1"/>
      <dgm:spPr/>
      <dgm:t>
        <a:bodyPr/>
        <a:lstStyle/>
        <a:p>
          <a:endParaRPr lang="ru-RU"/>
        </a:p>
      </dgm:t>
    </dgm:pt>
    <dgm:pt modelId="{2A9DDF5F-1D8A-4CE7-9291-ECF7F0D1D516}" type="pres">
      <dgm:prSet presAssocID="{1BDB1A0F-7470-462D-B41A-21C343450A7E}" presName="text_1" presStyleLbl="node1" presStyleIdx="0" presStyleCnt="1" custScaleY="102789">
        <dgm:presLayoutVars>
          <dgm:bulletEnabled val="1"/>
        </dgm:presLayoutVars>
      </dgm:prSet>
      <dgm:spPr/>
      <dgm:t>
        <a:bodyPr/>
        <a:lstStyle/>
        <a:p>
          <a:endParaRPr lang="ru-RU"/>
        </a:p>
      </dgm:t>
    </dgm:pt>
    <dgm:pt modelId="{9D492F75-124C-46F2-B953-81AA805C4062}" type="pres">
      <dgm:prSet presAssocID="{1BDB1A0F-7470-462D-B41A-21C343450A7E}" presName="accent_1" presStyleCnt="0"/>
      <dgm:spPr/>
      <dgm:t>
        <a:bodyPr/>
        <a:lstStyle/>
        <a:p>
          <a:endParaRPr lang="ru-RU"/>
        </a:p>
      </dgm:t>
    </dgm:pt>
    <dgm:pt modelId="{FF874D9C-9220-4E36-BDC5-EEF80295D88F}" type="pres">
      <dgm:prSet presAssocID="{1BDB1A0F-7470-462D-B41A-21C343450A7E}" presName="accentRepeatNode" presStyleLbl="solidFgAcc1" presStyleIdx="0" presStyleCnt="1" custLinFactNeighborX="8999" custLinFactNeighborY="208"/>
      <dgm:spPr>
        <a:blipFill rotWithShape="0">
          <a:blip xmlns:r="http://schemas.openxmlformats.org/officeDocument/2006/relationships" r:embed="rId1"/>
          <a:stretch>
            <a:fillRect/>
          </a:stretch>
        </a:blipFill>
      </dgm:spPr>
      <dgm:t>
        <a:bodyPr/>
        <a:lstStyle/>
        <a:p>
          <a:endParaRPr lang="ru-RU"/>
        </a:p>
      </dgm:t>
    </dgm:pt>
  </dgm:ptLst>
  <dgm:cxnLst>
    <dgm:cxn modelId="{C55C5B11-B497-46C3-BBA6-AD4FCBAC9C92}" srcId="{CF0468B3-3F61-4CBA-8B65-2E8765D96BB9}" destId="{1BDB1A0F-7470-462D-B41A-21C343450A7E}" srcOrd="0" destOrd="0" parTransId="{DE0C418F-8B17-41B8-B3FB-93E498986992}" sibTransId="{095785A4-CE73-40DE-88E8-7F2456992DB8}"/>
    <dgm:cxn modelId="{AA2F7807-2E61-48BC-A70E-DBFE889AD995}" type="presOf" srcId="{CF0468B3-3F61-4CBA-8B65-2E8765D96BB9}" destId="{CFD42058-0159-4612-B17A-05414916982D}" srcOrd="0" destOrd="0" presId="urn:microsoft.com/office/officeart/2008/layout/VerticalCurvedList"/>
    <dgm:cxn modelId="{5D4AB279-9657-4379-919B-7A8277552CD8}" type="presOf" srcId="{1BDB1A0F-7470-462D-B41A-21C343450A7E}" destId="{2A9DDF5F-1D8A-4CE7-9291-ECF7F0D1D516}" srcOrd="0" destOrd="0" presId="urn:microsoft.com/office/officeart/2008/layout/VerticalCurvedList"/>
    <dgm:cxn modelId="{AAD1CB75-9A7E-43C9-96E2-EF83657E4B48}" type="presOf" srcId="{095785A4-CE73-40DE-88E8-7F2456992DB8}" destId="{D7C62061-B5E4-450E-AF49-F89A5D14212A}" srcOrd="0" destOrd="0" presId="urn:microsoft.com/office/officeart/2008/layout/VerticalCurvedList"/>
    <dgm:cxn modelId="{763D2425-0AFD-43CF-BA60-6E1306068B95}" type="presParOf" srcId="{CFD42058-0159-4612-B17A-05414916982D}" destId="{20015287-653A-408F-A6E7-109A64B402D1}" srcOrd="0" destOrd="0" presId="urn:microsoft.com/office/officeart/2008/layout/VerticalCurvedList"/>
    <dgm:cxn modelId="{50DFCB98-CE65-4CF7-814E-B99F57BCA1B2}" type="presParOf" srcId="{20015287-653A-408F-A6E7-109A64B402D1}" destId="{98B200C6-B3D6-45E7-B81A-3797FC0959C5}" srcOrd="0" destOrd="0" presId="urn:microsoft.com/office/officeart/2008/layout/VerticalCurvedList"/>
    <dgm:cxn modelId="{E4A368C7-E968-4DB6-9B44-1405A21A2E8B}" type="presParOf" srcId="{98B200C6-B3D6-45E7-B81A-3797FC0959C5}" destId="{5FA518FB-1207-4E0F-B721-E4C814EF7A80}" srcOrd="0" destOrd="0" presId="urn:microsoft.com/office/officeart/2008/layout/VerticalCurvedList"/>
    <dgm:cxn modelId="{9BA061BA-A078-4783-BE6B-225AA9768811}" type="presParOf" srcId="{98B200C6-B3D6-45E7-B81A-3797FC0959C5}" destId="{D7C62061-B5E4-450E-AF49-F89A5D14212A}" srcOrd="1" destOrd="0" presId="urn:microsoft.com/office/officeart/2008/layout/VerticalCurvedList"/>
    <dgm:cxn modelId="{AFEBCC93-2E9E-4967-81B8-56A58BA1BA90}" type="presParOf" srcId="{98B200C6-B3D6-45E7-B81A-3797FC0959C5}" destId="{C1290B71-E7AB-488B-BFA1-A4B9CAE91E49}" srcOrd="2" destOrd="0" presId="urn:microsoft.com/office/officeart/2008/layout/VerticalCurvedList"/>
    <dgm:cxn modelId="{0EE5F2CC-DC68-471F-93AC-5774D4CE13C6}" type="presParOf" srcId="{98B200C6-B3D6-45E7-B81A-3797FC0959C5}" destId="{60303569-28D9-4D44-ABBF-03E43B365AA1}" srcOrd="3" destOrd="0" presId="urn:microsoft.com/office/officeart/2008/layout/VerticalCurvedList"/>
    <dgm:cxn modelId="{FB8E382B-8E56-459F-9D06-A716FDE7D409}" type="presParOf" srcId="{20015287-653A-408F-A6E7-109A64B402D1}" destId="{2A9DDF5F-1D8A-4CE7-9291-ECF7F0D1D516}" srcOrd="1" destOrd="0" presId="urn:microsoft.com/office/officeart/2008/layout/VerticalCurvedList"/>
    <dgm:cxn modelId="{8271DE38-F11B-4113-B931-54BAB412AA8E}" type="presParOf" srcId="{20015287-653A-408F-A6E7-109A64B402D1}" destId="{9D492F75-124C-46F2-B953-81AA805C4062}" srcOrd="2" destOrd="0" presId="urn:microsoft.com/office/officeart/2008/layout/VerticalCurvedList"/>
    <dgm:cxn modelId="{40EC7C49-C13C-4E59-88D0-15F0A3BBAFFD}" type="presParOf" srcId="{9D492F75-124C-46F2-B953-81AA805C4062}" destId="{FF874D9C-9220-4E36-BDC5-EEF80295D88F}"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F0468B3-3F61-4CBA-8B65-2E8765D96BB9}" type="doc">
      <dgm:prSet loTypeId="urn:microsoft.com/office/officeart/2008/layout/VerticalCurvedList" loCatId="list" qsTypeId="urn:microsoft.com/office/officeart/2005/8/quickstyle/simple4" qsCatId="simple" csTypeId="urn:microsoft.com/office/officeart/2005/8/colors/accent1_2" csCatId="accent1" phldr="1"/>
      <dgm:spPr/>
      <dgm:t>
        <a:bodyPr/>
        <a:lstStyle/>
        <a:p>
          <a:endParaRPr lang="ru-RU"/>
        </a:p>
      </dgm:t>
    </dgm:pt>
    <dgm:pt modelId="{1BDB1A0F-7470-462D-B41A-21C343450A7E}">
      <dgm:prSet custT="1">
        <dgm:style>
          <a:lnRef idx="0">
            <a:schemeClr val="accent5"/>
          </a:lnRef>
          <a:fillRef idx="3">
            <a:schemeClr val="accent5"/>
          </a:fillRef>
          <a:effectRef idx="3">
            <a:schemeClr val="accent5"/>
          </a:effectRef>
          <a:fontRef idx="minor">
            <a:schemeClr val="lt1"/>
          </a:fontRef>
        </dgm:style>
      </dgm:prSet>
      <dgm:spPr>
        <a:solidFill>
          <a:schemeClr val="accent1">
            <a:lumMod val="75000"/>
          </a:schemeClr>
        </a:solidFill>
      </dgm:spPr>
      <dgm:t>
        <a:bodyPr/>
        <a:lstStyle/>
        <a:p>
          <a:pPr algn="ctr">
            <a:spcAft>
              <a:spcPts val="0"/>
            </a:spcAft>
          </a:pPr>
          <a:r>
            <a:rPr lang="ru-RU" sz="2800" b="1" dirty="0" smtClean="0"/>
            <a:t>ПРИМЕРЫ</a:t>
          </a:r>
          <a:r>
            <a:rPr lang="en-US" sz="2800" b="1" dirty="0" smtClean="0"/>
            <a:t> </a:t>
          </a:r>
          <a:r>
            <a:rPr lang="ru-RU" sz="2800" b="1" dirty="0" smtClean="0"/>
            <a:t>«Формы занятий вне образовательного учреждения </a:t>
          </a:r>
          <a:endParaRPr lang="en-US" sz="2800" b="1" dirty="0" smtClean="0"/>
        </a:p>
        <a:p>
          <a:pPr algn="ctr">
            <a:spcAft>
              <a:spcPct val="35000"/>
            </a:spcAft>
          </a:pPr>
          <a:r>
            <a:rPr lang="ru-RU" sz="2800" b="1" dirty="0" smtClean="0"/>
            <a:t>(по месту проведения образовательного процесса)»</a:t>
          </a:r>
          <a:endParaRPr lang="ru-RU" sz="2800" b="1" dirty="0"/>
        </a:p>
      </dgm:t>
    </dgm:pt>
    <dgm:pt modelId="{DE0C418F-8B17-41B8-B3FB-93E498986992}" type="parTrans" cxnId="{C55C5B11-B497-46C3-BBA6-AD4FCBAC9C92}">
      <dgm:prSet/>
      <dgm:spPr/>
      <dgm:t>
        <a:bodyPr/>
        <a:lstStyle/>
        <a:p>
          <a:endParaRPr lang="ru-RU"/>
        </a:p>
      </dgm:t>
    </dgm:pt>
    <dgm:pt modelId="{095785A4-CE73-40DE-88E8-7F2456992DB8}" type="sibTrans" cxnId="{C55C5B11-B497-46C3-BBA6-AD4FCBAC9C92}">
      <dgm:prSet/>
      <dgm:spPr/>
      <dgm:t>
        <a:bodyPr/>
        <a:lstStyle/>
        <a:p>
          <a:endParaRPr lang="ru-RU"/>
        </a:p>
      </dgm:t>
    </dgm:pt>
    <dgm:pt modelId="{CFD42058-0159-4612-B17A-05414916982D}" type="pres">
      <dgm:prSet presAssocID="{CF0468B3-3F61-4CBA-8B65-2E8765D96BB9}" presName="Name0" presStyleCnt="0">
        <dgm:presLayoutVars>
          <dgm:chMax val="7"/>
          <dgm:chPref val="7"/>
          <dgm:dir/>
        </dgm:presLayoutVars>
      </dgm:prSet>
      <dgm:spPr/>
      <dgm:t>
        <a:bodyPr/>
        <a:lstStyle/>
        <a:p>
          <a:endParaRPr lang="ru-RU"/>
        </a:p>
      </dgm:t>
    </dgm:pt>
    <dgm:pt modelId="{20015287-653A-408F-A6E7-109A64B402D1}" type="pres">
      <dgm:prSet presAssocID="{CF0468B3-3F61-4CBA-8B65-2E8765D96BB9}" presName="Name1" presStyleCnt="0"/>
      <dgm:spPr/>
      <dgm:t>
        <a:bodyPr/>
        <a:lstStyle/>
        <a:p>
          <a:endParaRPr lang="ru-RU"/>
        </a:p>
      </dgm:t>
    </dgm:pt>
    <dgm:pt modelId="{98B200C6-B3D6-45E7-B81A-3797FC0959C5}" type="pres">
      <dgm:prSet presAssocID="{CF0468B3-3F61-4CBA-8B65-2E8765D96BB9}" presName="cycle" presStyleCnt="0"/>
      <dgm:spPr/>
      <dgm:t>
        <a:bodyPr/>
        <a:lstStyle/>
        <a:p>
          <a:endParaRPr lang="ru-RU"/>
        </a:p>
      </dgm:t>
    </dgm:pt>
    <dgm:pt modelId="{5FA518FB-1207-4E0F-B721-E4C814EF7A80}" type="pres">
      <dgm:prSet presAssocID="{CF0468B3-3F61-4CBA-8B65-2E8765D96BB9}" presName="srcNode" presStyleLbl="node1" presStyleIdx="0" presStyleCnt="1"/>
      <dgm:spPr/>
      <dgm:t>
        <a:bodyPr/>
        <a:lstStyle/>
        <a:p>
          <a:endParaRPr lang="ru-RU"/>
        </a:p>
      </dgm:t>
    </dgm:pt>
    <dgm:pt modelId="{D7C62061-B5E4-450E-AF49-F89A5D14212A}" type="pres">
      <dgm:prSet presAssocID="{CF0468B3-3F61-4CBA-8B65-2E8765D96BB9}" presName="conn" presStyleLbl="parChTrans1D2" presStyleIdx="0" presStyleCnt="1"/>
      <dgm:spPr/>
      <dgm:t>
        <a:bodyPr/>
        <a:lstStyle/>
        <a:p>
          <a:endParaRPr lang="ru-RU"/>
        </a:p>
      </dgm:t>
    </dgm:pt>
    <dgm:pt modelId="{C1290B71-E7AB-488B-BFA1-A4B9CAE91E49}" type="pres">
      <dgm:prSet presAssocID="{CF0468B3-3F61-4CBA-8B65-2E8765D96BB9}" presName="extraNode" presStyleLbl="node1" presStyleIdx="0" presStyleCnt="1"/>
      <dgm:spPr/>
      <dgm:t>
        <a:bodyPr/>
        <a:lstStyle/>
        <a:p>
          <a:endParaRPr lang="ru-RU"/>
        </a:p>
      </dgm:t>
    </dgm:pt>
    <dgm:pt modelId="{60303569-28D9-4D44-ABBF-03E43B365AA1}" type="pres">
      <dgm:prSet presAssocID="{CF0468B3-3F61-4CBA-8B65-2E8765D96BB9}" presName="dstNode" presStyleLbl="node1" presStyleIdx="0" presStyleCnt="1"/>
      <dgm:spPr/>
      <dgm:t>
        <a:bodyPr/>
        <a:lstStyle/>
        <a:p>
          <a:endParaRPr lang="ru-RU"/>
        </a:p>
      </dgm:t>
    </dgm:pt>
    <dgm:pt modelId="{2A9DDF5F-1D8A-4CE7-9291-ECF7F0D1D516}" type="pres">
      <dgm:prSet presAssocID="{1BDB1A0F-7470-462D-B41A-21C343450A7E}" presName="text_1" presStyleLbl="node1" presStyleIdx="0" presStyleCnt="1" custScaleY="102789">
        <dgm:presLayoutVars>
          <dgm:bulletEnabled val="1"/>
        </dgm:presLayoutVars>
      </dgm:prSet>
      <dgm:spPr/>
      <dgm:t>
        <a:bodyPr/>
        <a:lstStyle/>
        <a:p>
          <a:endParaRPr lang="ru-RU"/>
        </a:p>
      </dgm:t>
    </dgm:pt>
    <dgm:pt modelId="{9D492F75-124C-46F2-B953-81AA805C4062}" type="pres">
      <dgm:prSet presAssocID="{1BDB1A0F-7470-462D-B41A-21C343450A7E}" presName="accent_1" presStyleCnt="0"/>
      <dgm:spPr/>
      <dgm:t>
        <a:bodyPr/>
        <a:lstStyle/>
        <a:p>
          <a:endParaRPr lang="ru-RU"/>
        </a:p>
      </dgm:t>
    </dgm:pt>
    <dgm:pt modelId="{FF874D9C-9220-4E36-BDC5-EEF80295D88F}" type="pres">
      <dgm:prSet presAssocID="{1BDB1A0F-7470-462D-B41A-21C343450A7E}" presName="accentRepeatNode" presStyleLbl="solidFgAcc1" presStyleIdx="0" presStyleCnt="1" custLinFactNeighborX="8999" custLinFactNeighborY="208"/>
      <dgm:spPr>
        <a:blipFill rotWithShape="0">
          <a:blip xmlns:r="http://schemas.openxmlformats.org/officeDocument/2006/relationships" r:embed="rId1"/>
          <a:stretch>
            <a:fillRect/>
          </a:stretch>
        </a:blipFill>
      </dgm:spPr>
      <dgm:t>
        <a:bodyPr/>
        <a:lstStyle/>
        <a:p>
          <a:endParaRPr lang="ru-RU"/>
        </a:p>
      </dgm:t>
    </dgm:pt>
  </dgm:ptLst>
  <dgm:cxnLst>
    <dgm:cxn modelId="{C55C5B11-B497-46C3-BBA6-AD4FCBAC9C92}" srcId="{CF0468B3-3F61-4CBA-8B65-2E8765D96BB9}" destId="{1BDB1A0F-7470-462D-B41A-21C343450A7E}" srcOrd="0" destOrd="0" parTransId="{DE0C418F-8B17-41B8-B3FB-93E498986992}" sibTransId="{095785A4-CE73-40DE-88E8-7F2456992DB8}"/>
    <dgm:cxn modelId="{AA2F7807-2E61-48BC-A70E-DBFE889AD995}" type="presOf" srcId="{CF0468B3-3F61-4CBA-8B65-2E8765D96BB9}" destId="{CFD42058-0159-4612-B17A-05414916982D}" srcOrd="0" destOrd="0" presId="urn:microsoft.com/office/officeart/2008/layout/VerticalCurvedList"/>
    <dgm:cxn modelId="{5D4AB279-9657-4379-919B-7A8277552CD8}" type="presOf" srcId="{1BDB1A0F-7470-462D-B41A-21C343450A7E}" destId="{2A9DDF5F-1D8A-4CE7-9291-ECF7F0D1D516}" srcOrd="0" destOrd="0" presId="urn:microsoft.com/office/officeart/2008/layout/VerticalCurvedList"/>
    <dgm:cxn modelId="{AAD1CB75-9A7E-43C9-96E2-EF83657E4B48}" type="presOf" srcId="{095785A4-CE73-40DE-88E8-7F2456992DB8}" destId="{D7C62061-B5E4-450E-AF49-F89A5D14212A}" srcOrd="0" destOrd="0" presId="urn:microsoft.com/office/officeart/2008/layout/VerticalCurvedList"/>
    <dgm:cxn modelId="{763D2425-0AFD-43CF-BA60-6E1306068B95}" type="presParOf" srcId="{CFD42058-0159-4612-B17A-05414916982D}" destId="{20015287-653A-408F-A6E7-109A64B402D1}" srcOrd="0" destOrd="0" presId="urn:microsoft.com/office/officeart/2008/layout/VerticalCurvedList"/>
    <dgm:cxn modelId="{50DFCB98-CE65-4CF7-814E-B99F57BCA1B2}" type="presParOf" srcId="{20015287-653A-408F-A6E7-109A64B402D1}" destId="{98B200C6-B3D6-45E7-B81A-3797FC0959C5}" srcOrd="0" destOrd="0" presId="urn:microsoft.com/office/officeart/2008/layout/VerticalCurvedList"/>
    <dgm:cxn modelId="{E4A368C7-E968-4DB6-9B44-1405A21A2E8B}" type="presParOf" srcId="{98B200C6-B3D6-45E7-B81A-3797FC0959C5}" destId="{5FA518FB-1207-4E0F-B721-E4C814EF7A80}" srcOrd="0" destOrd="0" presId="urn:microsoft.com/office/officeart/2008/layout/VerticalCurvedList"/>
    <dgm:cxn modelId="{9BA061BA-A078-4783-BE6B-225AA9768811}" type="presParOf" srcId="{98B200C6-B3D6-45E7-B81A-3797FC0959C5}" destId="{D7C62061-B5E4-450E-AF49-F89A5D14212A}" srcOrd="1" destOrd="0" presId="urn:microsoft.com/office/officeart/2008/layout/VerticalCurvedList"/>
    <dgm:cxn modelId="{AFEBCC93-2E9E-4967-81B8-56A58BA1BA90}" type="presParOf" srcId="{98B200C6-B3D6-45E7-B81A-3797FC0959C5}" destId="{C1290B71-E7AB-488B-BFA1-A4B9CAE91E49}" srcOrd="2" destOrd="0" presId="urn:microsoft.com/office/officeart/2008/layout/VerticalCurvedList"/>
    <dgm:cxn modelId="{0EE5F2CC-DC68-471F-93AC-5774D4CE13C6}" type="presParOf" srcId="{98B200C6-B3D6-45E7-B81A-3797FC0959C5}" destId="{60303569-28D9-4D44-ABBF-03E43B365AA1}" srcOrd="3" destOrd="0" presId="urn:microsoft.com/office/officeart/2008/layout/VerticalCurvedList"/>
    <dgm:cxn modelId="{FB8E382B-8E56-459F-9D06-A716FDE7D409}" type="presParOf" srcId="{20015287-653A-408F-A6E7-109A64B402D1}" destId="{2A9DDF5F-1D8A-4CE7-9291-ECF7F0D1D516}" srcOrd="1" destOrd="0" presId="urn:microsoft.com/office/officeart/2008/layout/VerticalCurvedList"/>
    <dgm:cxn modelId="{8271DE38-F11B-4113-B931-54BAB412AA8E}" type="presParOf" srcId="{20015287-653A-408F-A6E7-109A64B402D1}" destId="{9D492F75-124C-46F2-B953-81AA805C4062}" srcOrd="2" destOrd="0" presId="urn:microsoft.com/office/officeart/2008/layout/VerticalCurvedList"/>
    <dgm:cxn modelId="{40EC7C49-C13C-4E59-88D0-15F0A3BBAFFD}" type="presParOf" srcId="{9D492F75-124C-46F2-B953-81AA805C4062}" destId="{FF874D9C-9220-4E36-BDC5-EEF80295D88F}"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2B1634-8B4B-4C32-8C2F-9A39CAF5FF99}">
      <dsp:nvSpPr>
        <dsp:cNvPr id="0" name=""/>
        <dsp:cNvSpPr/>
      </dsp:nvSpPr>
      <dsp:spPr>
        <a:xfrm>
          <a:off x="-1445346" y="-268083"/>
          <a:ext cx="2063399" cy="2063399"/>
        </a:xfrm>
        <a:prstGeom prst="blockArc">
          <a:avLst>
            <a:gd name="adj1" fmla="val 18900000"/>
            <a:gd name="adj2" fmla="val 2700000"/>
            <a:gd name="adj3" fmla="val 1047"/>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C027044-97ED-47A6-B1DC-30D11EC2D043}">
      <dsp:nvSpPr>
        <dsp:cNvPr id="0" name=""/>
        <dsp:cNvSpPr/>
      </dsp:nvSpPr>
      <dsp:spPr>
        <a:xfrm>
          <a:off x="339802" y="0"/>
          <a:ext cx="11390117" cy="1131566"/>
        </a:xfrm>
        <a:prstGeom prst="rect">
          <a:avLst/>
        </a:prstGeom>
        <a:solidFill>
          <a:srgbClr val="002060"/>
        </a:solidFill>
        <a:ln>
          <a:noFill/>
        </a:ln>
        <a:effectLst>
          <a:outerShdw blurRad="57150" dist="19050" dir="5400000" algn="ctr" rotWithShape="0">
            <a:srgbClr val="000000">
              <a:alpha val="63000"/>
            </a:srgbClr>
          </a:outerShdw>
        </a:effectLst>
      </dsp:spPr>
      <dsp:style>
        <a:lnRef idx="0">
          <a:schemeClr val="accent5"/>
        </a:lnRef>
        <a:fillRef idx="3">
          <a:schemeClr val="accent5"/>
        </a:fillRef>
        <a:effectRef idx="3">
          <a:schemeClr val="accent5"/>
        </a:effectRef>
        <a:fontRef idx="minor">
          <a:schemeClr val="lt1"/>
        </a:fontRef>
      </dsp:style>
      <dsp:txBody>
        <a:bodyPr spcFirstLastPara="0" vert="horz" wrap="square" lIns="606120" tIns="55880" rIns="55880" bIns="55880" numCol="1" spcCol="1270" anchor="ctr" anchorCtr="0">
          <a:noAutofit/>
        </a:bodyPr>
        <a:lstStyle/>
        <a:p>
          <a:pPr lvl="0" algn="ctr" defTabSz="977900">
            <a:lnSpc>
              <a:spcPct val="90000"/>
            </a:lnSpc>
            <a:spcBef>
              <a:spcPct val="0"/>
            </a:spcBef>
            <a:spcAft>
              <a:spcPct val="35000"/>
            </a:spcAft>
          </a:pPr>
          <a:r>
            <a:rPr lang="ru-RU" sz="2200" kern="1200" dirty="0" err="1" smtClean="0"/>
            <a:t>Стрельцова</a:t>
          </a:r>
          <a:r>
            <a:rPr lang="ru-RU" sz="2200" kern="1200" dirty="0" smtClean="0"/>
            <a:t>  Ж.В.,   методист  муниципального образовательного учреждения  дополнительного  образования  «Дом детского творчества» муниципального образования </a:t>
          </a:r>
          <a:r>
            <a:rPr lang="ru-RU" sz="2200" kern="1200" dirty="0" err="1" smtClean="0"/>
            <a:t>Арсеньевский</a:t>
          </a:r>
          <a:r>
            <a:rPr lang="ru-RU" sz="2200" kern="1200" dirty="0" smtClean="0"/>
            <a:t> район</a:t>
          </a:r>
          <a:endParaRPr lang="ru-RU" sz="2000" kern="1200" dirty="0"/>
        </a:p>
      </dsp:txBody>
      <dsp:txXfrm>
        <a:off x="339802" y="0"/>
        <a:ext cx="11390117" cy="1131566"/>
      </dsp:txXfrm>
    </dsp:sp>
    <dsp:sp modelId="{AE8BACBD-4662-499E-B5F4-A4AF8384B353}">
      <dsp:nvSpPr>
        <dsp:cNvPr id="0" name=""/>
        <dsp:cNvSpPr/>
      </dsp:nvSpPr>
      <dsp:spPr>
        <a:xfrm>
          <a:off x="208556" y="0"/>
          <a:ext cx="1189423" cy="118942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FA3D7F-F11A-470A-B10E-240D3520F373}">
      <dsp:nvSpPr>
        <dsp:cNvPr id="0" name=""/>
        <dsp:cNvSpPr/>
      </dsp:nvSpPr>
      <dsp:spPr>
        <a:xfrm>
          <a:off x="150560" y="1354360"/>
          <a:ext cx="4124943" cy="17503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ru-RU" sz="2400" b="0" kern="1200" cap="none" spc="0" dirty="0" smtClean="0">
              <a:ln w="0"/>
              <a:effectLst>
                <a:outerShdw blurRad="38100" dist="19050" dir="2700000" algn="tl" rotWithShape="0">
                  <a:schemeClr val="dk1">
                    <a:alpha val="40000"/>
                  </a:schemeClr>
                </a:outerShdw>
              </a:effectLst>
              <a:latin typeface="+mj-lt"/>
              <a:ea typeface="Calibri" panose="020F0502020204030204" pitchFamily="34" charset="0"/>
            </a:rPr>
            <a:t>Современная система дополнительного образования детей переживает глубокие трансформации</a:t>
          </a:r>
          <a:endParaRPr lang="ru-RU" sz="2400" b="0" kern="1200" cap="none" spc="0" dirty="0">
            <a:ln w="0"/>
            <a:effectLst>
              <a:outerShdw blurRad="38100" dist="19050" dir="2700000" algn="tl" rotWithShape="0">
                <a:schemeClr val="dk1">
                  <a:alpha val="40000"/>
                </a:schemeClr>
              </a:outerShdw>
            </a:effectLst>
          </a:endParaRPr>
        </a:p>
      </dsp:txBody>
      <dsp:txXfrm>
        <a:off x="150560" y="1354360"/>
        <a:ext cx="4124943" cy="1750316"/>
      </dsp:txXfrm>
    </dsp:sp>
    <dsp:sp modelId="{D777A53F-A0EE-4FCB-ADC2-0CB8A2EEF592}">
      <dsp:nvSpPr>
        <dsp:cNvPr id="0" name=""/>
        <dsp:cNvSpPr/>
      </dsp:nvSpPr>
      <dsp:spPr>
        <a:xfrm>
          <a:off x="71008" y="1175650"/>
          <a:ext cx="309570" cy="309570"/>
        </a:xfrm>
        <a:prstGeom prst="ellipse">
          <a:avLst/>
        </a:prstGeom>
        <a:solidFill>
          <a:schemeClr val="accent5">
            <a:shade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DB1B86C2-F2D1-402B-BF99-89C6E889ADB3}">
      <dsp:nvSpPr>
        <dsp:cNvPr id="0" name=""/>
        <dsp:cNvSpPr/>
      </dsp:nvSpPr>
      <dsp:spPr>
        <a:xfrm>
          <a:off x="456879" y="764809"/>
          <a:ext cx="309570" cy="309570"/>
        </a:xfrm>
        <a:prstGeom prst="ellipse">
          <a:avLst/>
        </a:prstGeom>
        <a:solidFill>
          <a:schemeClr val="accent5">
            <a:shade val="50000"/>
            <a:hueOff val="42368"/>
            <a:satOff val="-1032"/>
            <a:lumOff val="4515"/>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55631158-8B63-4604-A35C-47F06732D41F}">
      <dsp:nvSpPr>
        <dsp:cNvPr id="0" name=""/>
        <dsp:cNvSpPr/>
      </dsp:nvSpPr>
      <dsp:spPr>
        <a:xfrm>
          <a:off x="904779" y="706124"/>
          <a:ext cx="486468" cy="486468"/>
        </a:xfrm>
        <a:prstGeom prst="ellipse">
          <a:avLst/>
        </a:prstGeom>
        <a:solidFill>
          <a:schemeClr val="accent5">
            <a:shade val="50000"/>
            <a:hueOff val="84735"/>
            <a:satOff val="-2064"/>
            <a:lumOff val="903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4499637F-4A12-43B9-952A-192724CD29A1}">
      <dsp:nvSpPr>
        <dsp:cNvPr id="0" name=""/>
        <dsp:cNvSpPr/>
      </dsp:nvSpPr>
      <dsp:spPr>
        <a:xfrm>
          <a:off x="1474529" y="184759"/>
          <a:ext cx="309570" cy="309570"/>
        </a:xfrm>
        <a:prstGeom prst="ellipse">
          <a:avLst/>
        </a:prstGeom>
        <a:solidFill>
          <a:schemeClr val="accent5">
            <a:shade val="50000"/>
            <a:hueOff val="127103"/>
            <a:satOff val="-3095"/>
            <a:lumOff val="13546"/>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0086C6C8-DD5B-44AC-B707-05FE8F62A974}">
      <dsp:nvSpPr>
        <dsp:cNvPr id="0" name=""/>
        <dsp:cNvSpPr/>
      </dsp:nvSpPr>
      <dsp:spPr>
        <a:xfrm>
          <a:off x="2638438" y="885538"/>
          <a:ext cx="309570" cy="309570"/>
        </a:xfrm>
        <a:prstGeom prst="ellipse">
          <a:avLst/>
        </a:prstGeom>
        <a:solidFill>
          <a:schemeClr val="accent5">
            <a:shade val="50000"/>
            <a:hueOff val="169471"/>
            <a:satOff val="-4127"/>
            <a:lumOff val="1806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40756C84-D8FA-4FBF-8265-4C5EB75AFA02}">
      <dsp:nvSpPr>
        <dsp:cNvPr id="0" name=""/>
        <dsp:cNvSpPr/>
      </dsp:nvSpPr>
      <dsp:spPr>
        <a:xfrm>
          <a:off x="2623836" y="236668"/>
          <a:ext cx="309570" cy="309570"/>
        </a:xfrm>
        <a:prstGeom prst="ellipse">
          <a:avLst/>
        </a:prstGeom>
        <a:solidFill>
          <a:schemeClr val="accent5">
            <a:shade val="50000"/>
            <a:hueOff val="211839"/>
            <a:satOff val="-5159"/>
            <a:lumOff val="22577"/>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6EB1ED45-8CBF-40C8-B73C-CB08F210F25D}">
      <dsp:nvSpPr>
        <dsp:cNvPr id="0" name=""/>
        <dsp:cNvSpPr/>
      </dsp:nvSpPr>
      <dsp:spPr>
        <a:xfrm>
          <a:off x="3180564" y="841764"/>
          <a:ext cx="486468" cy="486468"/>
        </a:xfrm>
        <a:prstGeom prst="ellipse">
          <a:avLst/>
        </a:prstGeom>
        <a:solidFill>
          <a:schemeClr val="accent5">
            <a:shade val="50000"/>
            <a:hueOff val="254206"/>
            <a:satOff val="-6191"/>
            <a:lumOff val="27092"/>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753711F8-1F60-4C15-8B2F-1C4154A4DEB7}">
      <dsp:nvSpPr>
        <dsp:cNvPr id="0" name=""/>
        <dsp:cNvSpPr/>
      </dsp:nvSpPr>
      <dsp:spPr>
        <a:xfrm>
          <a:off x="3852622" y="1187537"/>
          <a:ext cx="309570" cy="309570"/>
        </a:xfrm>
        <a:prstGeom prst="ellipse">
          <a:avLst/>
        </a:prstGeom>
        <a:solidFill>
          <a:schemeClr val="accent5">
            <a:shade val="50000"/>
            <a:hueOff val="296574"/>
            <a:satOff val="-7223"/>
            <a:lumOff val="31608"/>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85019675-2B1B-4466-A46C-EC546BAC4E01}">
      <dsp:nvSpPr>
        <dsp:cNvPr id="0" name=""/>
        <dsp:cNvSpPr/>
      </dsp:nvSpPr>
      <dsp:spPr>
        <a:xfrm>
          <a:off x="4249365" y="2047126"/>
          <a:ext cx="309570" cy="309570"/>
        </a:xfrm>
        <a:prstGeom prst="ellipse">
          <a:avLst/>
        </a:prstGeom>
        <a:solidFill>
          <a:schemeClr val="accent5">
            <a:shade val="50000"/>
            <a:hueOff val="338942"/>
            <a:satOff val="-8254"/>
            <a:lumOff val="36123"/>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A5216EDA-ACE6-456A-ABCA-96D2A37383F3}">
      <dsp:nvSpPr>
        <dsp:cNvPr id="0" name=""/>
        <dsp:cNvSpPr/>
      </dsp:nvSpPr>
      <dsp:spPr>
        <a:xfrm>
          <a:off x="1717586" y="518320"/>
          <a:ext cx="796039" cy="796039"/>
        </a:xfrm>
        <a:prstGeom prst="ellipse">
          <a:avLst/>
        </a:prstGeom>
        <a:solidFill>
          <a:schemeClr val="accent5">
            <a:shade val="50000"/>
            <a:hueOff val="381309"/>
            <a:satOff val="-9286"/>
            <a:lumOff val="40638"/>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49B8B3B8-C5B4-452E-89AF-5C28E23B5DB0}">
      <dsp:nvSpPr>
        <dsp:cNvPr id="0" name=""/>
        <dsp:cNvSpPr/>
      </dsp:nvSpPr>
      <dsp:spPr>
        <a:xfrm>
          <a:off x="46035" y="2468115"/>
          <a:ext cx="309570" cy="309570"/>
        </a:xfrm>
        <a:prstGeom prst="ellipse">
          <a:avLst/>
        </a:prstGeom>
        <a:solidFill>
          <a:schemeClr val="accent5">
            <a:shade val="50000"/>
            <a:hueOff val="381309"/>
            <a:satOff val="-9286"/>
            <a:lumOff val="40638"/>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2727A2FA-8800-465A-87FB-0EA5E73143F0}">
      <dsp:nvSpPr>
        <dsp:cNvPr id="0" name=""/>
        <dsp:cNvSpPr/>
      </dsp:nvSpPr>
      <dsp:spPr>
        <a:xfrm>
          <a:off x="317351" y="2925842"/>
          <a:ext cx="486468" cy="486468"/>
        </a:xfrm>
        <a:prstGeom prst="ellipse">
          <a:avLst/>
        </a:prstGeom>
        <a:solidFill>
          <a:schemeClr val="accent5">
            <a:shade val="50000"/>
            <a:hueOff val="338942"/>
            <a:satOff val="-8254"/>
            <a:lumOff val="36123"/>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E1104EB7-86D5-4457-A72C-90C432FF3E42}">
      <dsp:nvSpPr>
        <dsp:cNvPr id="0" name=""/>
        <dsp:cNvSpPr/>
      </dsp:nvSpPr>
      <dsp:spPr>
        <a:xfrm>
          <a:off x="956174" y="3204894"/>
          <a:ext cx="707590" cy="707590"/>
        </a:xfrm>
        <a:prstGeom prst="ellipse">
          <a:avLst/>
        </a:prstGeom>
        <a:solidFill>
          <a:schemeClr val="accent5">
            <a:shade val="50000"/>
            <a:hueOff val="296574"/>
            <a:satOff val="-7223"/>
            <a:lumOff val="31608"/>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DAB42C08-822A-4CAB-9478-C293B0CD91DC}">
      <dsp:nvSpPr>
        <dsp:cNvPr id="0" name=""/>
        <dsp:cNvSpPr/>
      </dsp:nvSpPr>
      <dsp:spPr>
        <a:xfrm>
          <a:off x="1926214" y="4163548"/>
          <a:ext cx="309570" cy="309570"/>
        </a:xfrm>
        <a:prstGeom prst="ellipse">
          <a:avLst/>
        </a:prstGeom>
        <a:solidFill>
          <a:schemeClr val="accent5">
            <a:shade val="50000"/>
            <a:hueOff val="254206"/>
            <a:satOff val="-6191"/>
            <a:lumOff val="27092"/>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CEB3BC7E-DCBC-4495-A9DC-D637302AAFBF}">
      <dsp:nvSpPr>
        <dsp:cNvPr id="0" name=""/>
        <dsp:cNvSpPr/>
      </dsp:nvSpPr>
      <dsp:spPr>
        <a:xfrm>
          <a:off x="2084782" y="3283843"/>
          <a:ext cx="486468" cy="486468"/>
        </a:xfrm>
        <a:prstGeom prst="ellipse">
          <a:avLst/>
        </a:prstGeom>
        <a:solidFill>
          <a:schemeClr val="accent5">
            <a:shade val="50000"/>
            <a:hueOff val="211839"/>
            <a:satOff val="-5159"/>
            <a:lumOff val="22577"/>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58DDE1FA-3829-4F0C-A452-D676DAFB2C0F}">
      <dsp:nvSpPr>
        <dsp:cNvPr id="0" name=""/>
        <dsp:cNvSpPr/>
      </dsp:nvSpPr>
      <dsp:spPr>
        <a:xfrm>
          <a:off x="2616431" y="4085335"/>
          <a:ext cx="309570" cy="309570"/>
        </a:xfrm>
        <a:prstGeom prst="ellipse">
          <a:avLst/>
        </a:prstGeom>
        <a:solidFill>
          <a:schemeClr val="accent5">
            <a:shade val="50000"/>
            <a:hueOff val="169471"/>
            <a:satOff val="-4127"/>
            <a:lumOff val="1806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C293C1C3-A9C4-4284-9D2B-D88B1E46E721}">
      <dsp:nvSpPr>
        <dsp:cNvPr id="0" name=""/>
        <dsp:cNvSpPr/>
      </dsp:nvSpPr>
      <dsp:spPr>
        <a:xfrm>
          <a:off x="2874410" y="3163330"/>
          <a:ext cx="707590" cy="707590"/>
        </a:xfrm>
        <a:prstGeom prst="ellipse">
          <a:avLst/>
        </a:prstGeom>
        <a:solidFill>
          <a:schemeClr val="accent5">
            <a:shade val="50000"/>
            <a:hueOff val="127103"/>
            <a:satOff val="-3095"/>
            <a:lumOff val="13546"/>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64BE8734-1AE8-457C-ABE8-D10CEE233C87}">
      <dsp:nvSpPr>
        <dsp:cNvPr id="0" name=""/>
        <dsp:cNvSpPr/>
      </dsp:nvSpPr>
      <dsp:spPr>
        <a:xfrm>
          <a:off x="3816610" y="2944854"/>
          <a:ext cx="486468" cy="486468"/>
        </a:xfrm>
        <a:prstGeom prst="ellipse">
          <a:avLst/>
        </a:prstGeom>
        <a:solidFill>
          <a:schemeClr val="accent5">
            <a:shade val="50000"/>
            <a:hueOff val="84735"/>
            <a:satOff val="-2064"/>
            <a:lumOff val="903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D93BD26F-BD65-4B81-8B47-612DE03A47C7}">
      <dsp:nvSpPr>
        <dsp:cNvPr id="0" name=""/>
        <dsp:cNvSpPr/>
      </dsp:nvSpPr>
      <dsp:spPr>
        <a:xfrm>
          <a:off x="4303078" y="907156"/>
          <a:ext cx="1428689" cy="2727523"/>
        </a:xfrm>
        <a:prstGeom prst="chevron">
          <a:avLst>
            <a:gd name="adj" fmla="val 62310"/>
          </a:avLst>
        </a:prstGeom>
        <a:solidFill>
          <a:schemeClr val="accent5">
            <a:shade val="9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F7D1065F-6BBA-4E1B-99D0-048D28E3DEB6}">
      <dsp:nvSpPr>
        <dsp:cNvPr id="0" name=""/>
        <dsp:cNvSpPr/>
      </dsp:nvSpPr>
      <dsp:spPr>
        <a:xfrm>
          <a:off x="5090503" y="895373"/>
          <a:ext cx="1428689" cy="2727523"/>
        </a:xfrm>
        <a:prstGeom prst="chevron">
          <a:avLst>
            <a:gd name="adj" fmla="val 62310"/>
          </a:avLst>
        </a:prstGeom>
        <a:solidFill>
          <a:schemeClr val="accent5">
            <a:shade val="90000"/>
            <a:hueOff val="415426"/>
            <a:satOff val="-8871"/>
            <a:lumOff val="33109"/>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7B494363-88FE-46C3-9707-CCABDB01E230}">
      <dsp:nvSpPr>
        <dsp:cNvPr id="0" name=""/>
        <dsp:cNvSpPr/>
      </dsp:nvSpPr>
      <dsp:spPr>
        <a:xfrm>
          <a:off x="6738508" y="58464"/>
          <a:ext cx="4770151" cy="4704144"/>
        </a:xfrm>
        <a:prstGeom prst="ellipse">
          <a:avLst/>
        </a:prstGeom>
        <a:solidFill>
          <a:schemeClr val="accent5">
            <a:shade val="50000"/>
            <a:hueOff val="42368"/>
            <a:satOff val="-1032"/>
            <a:lumOff val="4515"/>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ru-RU" sz="2800" kern="1200" dirty="0" smtClean="0">
              <a:latin typeface="+mj-lt"/>
              <a:ea typeface="Calibri" panose="020F0502020204030204" pitchFamily="34" charset="0"/>
            </a:rPr>
            <a:t>приводят к пересмотру и изменению фундаментальных основ, на которых оно было построено</a:t>
          </a:r>
          <a:endParaRPr lang="ru-RU" sz="2800" kern="1200" dirty="0"/>
        </a:p>
      </dsp:txBody>
      <dsp:txXfrm>
        <a:off x="7437080" y="747370"/>
        <a:ext cx="3373007" cy="332633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C62061-B5E4-450E-AF49-F89A5D14212A}">
      <dsp:nvSpPr>
        <dsp:cNvPr id="0" name=""/>
        <dsp:cNvSpPr/>
      </dsp:nvSpPr>
      <dsp:spPr>
        <a:xfrm>
          <a:off x="-1541247" y="-261702"/>
          <a:ext cx="2013538" cy="2013538"/>
        </a:xfrm>
        <a:prstGeom prst="blockArc">
          <a:avLst>
            <a:gd name="adj1" fmla="val 18900000"/>
            <a:gd name="adj2" fmla="val 2700000"/>
            <a:gd name="adj3" fmla="val 1073"/>
          </a:avLst>
        </a:pr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A9DDF5F-1D8A-4CE7-9291-ECF7F0D1D516}">
      <dsp:nvSpPr>
        <dsp:cNvPr id="0" name=""/>
        <dsp:cNvSpPr/>
      </dsp:nvSpPr>
      <dsp:spPr>
        <a:xfrm>
          <a:off x="460755" y="366181"/>
          <a:ext cx="11731244" cy="757770"/>
        </a:xfrm>
        <a:prstGeom prst="rect">
          <a:avLst/>
        </a:prstGeom>
        <a:solidFill>
          <a:schemeClr val="accent1">
            <a:lumMod val="75000"/>
          </a:schemeClr>
        </a:solidFill>
        <a:ln>
          <a:noFill/>
        </a:ln>
        <a:effectLst>
          <a:outerShdw blurRad="57150" dist="19050" dir="5400000" algn="ctr" rotWithShape="0">
            <a:srgbClr val="000000">
              <a:alpha val="63000"/>
            </a:srgbClr>
          </a:outerShdw>
        </a:effectLst>
      </dsp:spPr>
      <dsp:style>
        <a:lnRef idx="0">
          <a:schemeClr val="accent5"/>
        </a:lnRef>
        <a:fillRef idx="3">
          <a:schemeClr val="accent5"/>
        </a:fillRef>
        <a:effectRef idx="3">
          <a:schemeClr val="accent5"/>
        </a:effectRef>
        <a:fontRef idx="minor">
          <a:schemeClr val="lt1"/>
        </a:fontRef>
      </dsp:style>
      <dsp:txBody>
        <a:bodyPr spcFirstLastPara="0" vert="horz" wrap="square" lIns="591397" tIns="81280" rIns="81280" bIns="81280" numCol="1" spcCol="1270" anchor="ctr" anchorCtr="0">
          <a:noAutofit/>
        </a:bodyPr>
        <a:lstStyle/>
        <a:p>
          <a:pPr lvl="0" algn="ctr" defTabSz="1422400">
            <a:lnSpc>
              <a:spcPct val="90000"/>
            </a:lnSpc>
            <a:spcBef>
              <a:spcPct val="0"/>
            </a:spcBef>
            <a:spcAft>
              <a:spcPct val="35000"/>
            </a:spcAft>
          </a:pPr>
          <a:r>
            <a:rPr lang="ru-RU" sz="3200" b="1" kern="1200" dirty="0" smtClean="0"/>
            <a:t>ВИДЫ КОНТРОЛЯ</a:t>
          </a:r>
        </a:p>
      </dsp:txBody>
      <dsp:txXfrm>
        <a:off x="460755" y="366181"/>
        <a:ext cx="11731244" cy="757770"/>
      </dsp:txXfrm>
    </dsp:sp>
    <dsp:sp modelId="{FF874D9C-9220-4E36-BDC5-EEF80295D88F}">
      <dsp:nvSpPr>
        <dsp:cNvPr id="0" name=""/>
        <dsp:cNvSpPr/>
      </dsp:nvSpPr>
      <dsp:spPr>
        <a:xfrm>
          <a:off x="82926" y="286227"/>
          <a:ext cx="921511" cy="921511"/>
        </a:xfrm>
        <a:prstGeom prst="ellipse">
          <a:avLst/>
        </a:prstGeom>
        <a:blipFill rotWithShape="0">
          <a:blip xmlns:r="http://schemas.openxmlformats.org/officeDocument/2006/relationships" r:embed="rId1"/>
          <a:stretch>
            <a:fillRect/>
          </a:stretch>
        </a:blip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C62061-B5E4-450E-AF49-F89A5D14212A}">
      <dsp:nvSpPr>
        <dsp:cNvPr id="0" name=""/>
        <dsp:cNvSpPr/>
      </dsp:nvSpPr>
      <dsp:spPr>
        <a:xfrm>
          <a:off x="-1541247" y="-261702"/>
          <a:ext cx="2013538" cy="2013538"/>
        </a:xfrm>
        <a:prstGeom prst="blockArc">
          <a:avLst>
            <a:gd name="adj1" fmla="val 18900000"/>
            <a:gd name="adj2" fmla="val 2700000"/>
            <a:gd name="adj3" fmla="val 1073"/>
          </a:avLst>
        </a:pr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A9DDF5F-1D8A-4CE7-9291-ECF7F0D1D516}">
      <dsp:nvSpPr>
        <dsp:cNvPr id="0" name=""/>
        <dsp:cNvSpPr/>
      </dsp:nvSpPr>
      <dsp:spPr>
        <a:xfrm>
          <a:off x="460755" y="366181"/>
          <a:ext cx="11731244" cy="757770"/>
        </a:xfrm>
        <a:prstGeom prst="rect">
          <a:avLst/>
        </a:prstGeom>
        <a:solidFill>
          <a:schemeClr val="accent1">
            <a:lumMod val="75000"/>
          </a:schemeClr>
        </a:solidFill>
        <a:ln>
          <a:noFill/>
        </a:ln>
        <a:effectLst>
          <a:outerShdw blurRad="57150" dist="19050" dir="5400000" algn="ctr" rotWithShape="0">
            <a:srgbClr val="000000">
              <a:alpha val="63000"/>
            </a:srgbClr>
          </a:outerShdw>
        </a:effectLst>
      </dsp:spPr>
      <dsp:style>
        <a:lnRef idx="0">
          <a:schemeClr val="accent5"/>
        </a:lnRef>
        <a:fillRef idx="3">
          <a:schemeClr val="accent5"/>
        </a:fillRef>
        <a:effectRef idx="3">
          <a:schemeClr val="accent5"/>
        </a:effectRef>
        <a:fontRef idx="minor">
          <a:schemeClr val="lt1"/>
        </a:fontRef>
      </dsp:style>
      <dsp:txBody>
        <a:bodyPr spcFirstLastPara="0" vert="horz" wrap="square" lIns="591397" tIns="71120" rIns="71120" bIns="71120" numCol="1" spcCol="1270" anchor="ctr" anchorCtr="0">
          <a:noAutofit/>
        </a:bodyPr>
        <a:lstStyle/>
        <a:p>
          <a:pPr lvl="0" algn="ctr" defTabSz="1244600">
            <a:lnSpc>
              <a:spcPct val="90000"/>
            </a:lnSpc>
            <a:spcBef>
              <a:spcPct val="0"/>
            </a:spcBef>
            <a:spcAft>
              <a:spcPts val="0"/>
            </a:spcAft>
          </a:pPr>
          <a:r>
            <a:rPr lang="ru-RU" sz="2800" b="1" kern="1200" dirty="0" smtClean="0"/>
            <a:t>ПРИМЕР: «Перечень возможных форм выявления результатов               и форм фиксации результатов»:</a:t>
          </a:r>
          <a:endParaRPr lang="ru-RU" sz="2800" b="1" kern="1200" dirty="0"/>
        </a:p>
      </dsp:txBody>
      <dsp:txXfrm>
        <a:off x="460755" y="366181"/>
        <a:ext cx="11731244" cy="757770"/>
      </dsp:txXfrm>
    </dsp:sp>
    <dsp:sp modelId="{FF874D9C-9220-4E36-BDC5-EEF80295D88F}">
      <dsp:nvSpPr>
        <dsp:cNvPr id="0" name=""/>
        <dsp:cNvSpPr/>
      </dsp:nvSpPr>
      <dsp:spPr>
        <a:xfrm>
          <a:off x="82926" y="286227"/>
          <a:ext cx="921511" cy="921511"/>
        </a:xfrm>
        <a:prstGeom prst="ellipse">
          <a:avLst/>
        </a:prstGeom>
        <a:blipFill rotWithShape="0">
          <a:blip xmlns:r="http://schemas.openxmlformats.org/officeDocument/2006/relationships" r:embed="rId1"/>
          <a:stretch>
            <a:fillRect/>
          </a:stretch>
        </a:blip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C62061-B5E4-450E-AF49-F89A5D14212A}">
      <dsp:nvSpPr>
        <dsp:cNvPr id="0" name=""/>
        <dsp:cNvSpPr/>
      </dsp:nvSpPr>
      <dsp:spPr>
        <a:xfrm>
          <a:off x="-1541247" y="-261702"/>
          <a:ext cx="2013538" cy="2013538"/>
        </a:xfrm>
        <a:prstGeom prst="blockArc">
          <a:avLst>
            <a:gd name="adj1" fmla="val 18900000"/>
            <a:gd name="adj2" fmla="val 2700000"/>
            <a:gd name="adj3" fmla="val 1073"/>
          </a:avLst>
        </a:pr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A9DDF5F-1D8A-4CE7-9291-ECF7F0D1D516}">
      <dsp:nvSpPr>
        <dsp:cNvPr id="0" name=""/>
        <dsp:cNvSpPr/>
      </dsp:nvSpPr>
      <dsp:spPr>
        <a:xfrm>
          <a:off x="460755" y="366181"/>
          <a:ext cx="11731244" cy="757770"/>
        </a:xfrm>
        <a:prstGeom prst="rect">
          <a:avLst/>
        </a:prstGeom>
        <a:solidFill>
          <a:schemeClr val="accent1">
            <a:lumMod val="75000"/>
          </a:schemeClr>
        </a:solidFill>
        <a:ln>
          <a:noFill/>
        </a:ln>
        <a:effectLst>
          <a:outerShdw blurRad="57150" dist="19050" dir="5400000" algn="ctr" rotWithShape="0">
            <a:srgbClr val="000000">
              <a:alpha val="63000"/>
            </a:srgbClr>
          </a:outerShdw>
        </a:effectLst>
      </dsp:spPr>
      <dsp:style>
        <a:lnRef idx="0">
          <a:schemeClr val="accent5"/>
        </a:lnRef>
        <a:fillRef idx="3">
          <a:schemeClr val="accent5"/>
        </a:fillRef>
        <a:effectRef idx="3">
          <a:schemeClr val="accent5"/>
        </a:effectRef>
        <a:fontRef idx="minor">
          <a:schemeClr val="lt1"/>
        </a:fontRef>
      </dsp:style>
      <dsp:txBody>
        <a:bodyPr spcFirstLastPara="0" vert="horz" wrap="square" lIns="591397" tIns="71120" rIns="71120" bIns="71120" numCol="1" spcCol="1270" anchor="ctr" anchorCtr="0">
          <a:noAutofit/>
        </a:bodyPr>
        <a:lstStyle/>
        <a:p>
          <a:pPr lvl="0" algn="ctr" defTabSz="1244600">
            <a:lnSpc>
              <a:spcPct val="90000"/>
            </a:lnSpc>
            <a:spcBef>
              <a:spcPct val="0"/>
            </a:spcBef>
            <a:spcAft>
              <a:spcPts val="0"/>
            </a:spcAft>
          </a:pPr>
          <a:r>
            <a:rPr lang="ru-RU" sz="2800" b="1" kern="1200" dirty="0" smtClean="0"/>
            <a:t>ПРИМЕР: «Перечень возможных форм предъявления  результатов»</a:t>
          </a:r>
          <a:endParaRPr lang="ru-RU" sz="2800" b="1" kern="1200" dirty="0"/>
        </a:p>
      </dsp:txBody>
      <dsp:txXfrm>
        <a:off x="460755" y="366181"/>
        <a:ext cx="11731244" cy="757770"/>
      </dsp:txXfrm>
    </dsp:sp>
    <dsp:sp modelId="{FF874D9C-9220-4E36-BDC5-EEF80295D88F}">
      <dsp:nvSpPr>
        <dsp:cNvPr id="0" name=""/>
        <dsp:cNvSpPr/>
      </dsp:nvSpPr>
      <dsp:spPr>
        <a:xfrm>
          <a:off x="82926" y="286227"/>
          <a:ext cx="921511" cy="921511"/>
        </a:xfrm>
        <a:prstGeom prst="ellipse">
          <a:avLst/>
        </a:prstGeom>
        <a:blipFill rotWithShape="0">
          <a:blip xmlns:r="http://schemas.openxmlformats.org/officeDocument/2006/relationships" r:embed="rId1"/>
          <a:stretch>
            <a:fillRect/>
          </a:stretch>
        </a:blip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9A2A19-2660-46AD-BA4C-C12458FC1DAA}">
      <dsp:nvSpPr>
        <dsp:cNvPr id="0" name=""/>
        <dsp:cNvSpPr/>
      </dsp:nvSpPr>
      <dsp:spPr>
        <a:xfrm>
          <a:off x="-5742652" y="-878982"/>
          <a:ext cx="6836932" cy="6836932"/>
        </a:xfrm>
        <a:prstGeom prst="blockArc">
          <a:avLst>
            <a:gd name="adj1" fmla="val 18900000"/>
            <a:gd name="adj2" fmla="val 2700000"/>
            <a:gd name="adj3" fmla="val 316"/>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7E13445-2D51-4324-8F70-4ADFDDD3E0E6}">
      <dsp:nvSpPr>
        <dsp:cNvPr id="0" name=""/>
        <dsp:cNvSpPr/>
      </dsp:nvSpPr>
      <dsp:spPr>
        <a:xfrm>
          <a:off x="572796" y="390471"/>
          <a:ext cx="10281705" cy="781348"/>
        </a:xfrm>
        <a:prstGeom prst="rect">
          <a:avLst/>
        </a:prstGeom>
        <a:solidFill>
          <a:schemeClr val="accent5"/>
        </a:solidFill>
        <a:ln w="12700" cap="flat" cmpd="sng" algn="ctr">
          <a:solidFill>
            <a:schemeClr val="accent5">
              <a:shade val="50000"/>
            </a:schemeClr>
          </a:solidFill>
          <a:prstDash val="solid"/>
          <a:miter lim="800000"/>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620195" tIns="58420" rIns="58420" bIns="58420" numCol="1" spcCol="1270" anchor="ctr" anchorCtr="0">
          <a:noAutofit/>
        </a:bodyPr>
        <a:lstStyle/>
        <a:p>
          <a:pPr lvl="0" algn="l" defTabSz="1022350">
            <a:lnSpc>
              <a:spcPct val="90000"/>
            </a:lnSpc>
            <a:spcBef>
              <a:spcPct val="0"/>
            </a:spcBef>
            <a:spcAft>
              <a:spcPct val="35000"/>
            </a:spcAft>
          </a:pPr>
          <a:r>
            <a:rPr lang="ru-RU" sz="2300" b="1" kern="1200" dirty="0" smtClean="0"/>
            <a:t>Вступил в силу Федеральный Закон «Об образовании в Российской Федерации»  № 273- ФЗ (1.09.2013)</a:t>
          </a:r>
          <a:endParaRPr lang="ru-RU" sz="2300" b="1" kern="1200" dirty="0"/>
        </a:p>
      </dsp:txBody>
      <dsp:txXfrm>
        <a:off x="572796" y="390471"/>
        <a:ext cx="10281705" cy="781348"/>
      </dsp:txXfrm>
    </dsp:sp>
    <dsp:sp modelId="{173CF5BC-A15F-4C63-8892-F1F69597EB82}">
      <dsp:nvSpPr>
        <dsp:cNvPr id="0" name=""/>
        <dsp:cNvSpPr/>
      </dsp:nvSpPr>
      <dsp:spPr>
        <a:xfrm>
          <a:off x="84453" y="292802"/>
          <a:ext cx="976685" cy="976685"/>
        </a:xfrm>
        <a:prstGeom prst="ellipse">
          <a:avLst/>
        </a:prstGeom>
        <a:solidFill>
          <a:srgbClr val="FF0000"/>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4E28B3C-FD02-4DA6-97EC-F8D3A0FA8663}">
      <dsp:nvSpPr>
        <dsp:cNvPr id="0" name=""/>
        <dsp:cNvSpPr/>
      </dsp:nvSpPr>
      <dsp:spPr>
        <a:xfrm>
          <a:off x="1020761" y="1562696"/>
          <a:ext cx="9833740" cy="781348"/>
        </a:xfrm>
        <a:prstGeom prst="rect">
          <a:avLst/>
        </a:prstGeom>
        <a:solidFill>
          <a:schemeClr val="accent5"/>
        </a:solidFill>
        <a:ln w="12700" cap="flat" cmpd="sng" algn="ctr">
          <a:solidFill>
            <a:schemeClr val="accent5">
              <a:shade val="50000"/>
            </a:schemeClr>
          </a:solidFill>
          <a:prstDash val="solid"/>
          <a:miter lim="800000"/>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620195" tIns="58420" rIns="58420" bIns="58420" numCol="1" spcCol="1270" anchor="ctr" anchorCtr="0">
          <a:noAutofit/>
        </a:bodyPr>
        <a:lstStyle/>
        <a:p>
          <a:pPr lvl="0" algn="l" defTabSz="1022350">
            <a:lnSpc>
              <a:spcPct val="90000"/>
            </a:lnSpc>
            <a:spcBef>
              <a:spcPct val="0"/>
            </a:spcBef>
            <a:spcAft>
              <a:spcPct val="35000"/>
            </a:spcAft>
          </a:pPr>
          <a:r>
            <a:rPr lang="ru-RU" sz="2300" b="1" kern="1200" dirty="0" smtClean="0"/>
            <a:t>В сентябре 2015 года утвержден «Профессиональный стандарт педагога дополнительного образования детей и взрослых»</a:t>
          </a:r>
          <a:endParaRPr lang="ru-RU" sz="2300" b="1" kern="1200" dirty="0"/>
        </a:p>
      </dsp:txBody>
      <dsp:txXfrm>
        <a:off x="1020761" y="1562696"/>
        <a:ext cx="9833740" cy="781348"/>
      </dsp:txXfrm>
    </dsp:sp>
    <dsp:sp modelId="{1E05139B-3853-4839-892A-61CABAC307BE}">
      <dsp:nvSpPr>
        <dsp:cNvPr id="0" name=""/>
        <dsp:cNvSpPr/>
      </dsp:nvSpPr>
      <dsp:spPr>
        <a:xfrm>
          <a:off x="532418" y="1465028"/>
          <a:ext cx="976685" cy="976685"/>
        </a:xfrm>
        <a:prstGeom prst="ellipse">
          <a:avLst/>
        </a:prstGeom>
        <a:solidFill>
          <a:srgbClr val="FF0000"/>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23F4FF4-6C5D-47EC-81B3-618C80EA2FAD}">
      <dsp:nvSpPr>
        <dsp:cNvPr id="0" name=""/>
        <dsp:cNvSpPr/>
      </dsp:nvSpPr>
      <dsp:spPr>
        <a:xfrm>
          <a:off x="1020761" y="2734922"/>
          <a:ext cx="9833740" cy="781348"/>
        </a:xfrm>
        <a:prstGeom prst="rect">
          <a:avLst/>
        </a:prstGeom>
        <a:solidFill>
          <a:schemeClr val="accent5"/>
        </a:solidFill>
        <a:ln w="12700" cap="flat" cmpd="sng" algn="ctr">
          <a:solidFill>
            <a:schemeClr val="accent5">
              <a:shade val="50000"/>
            </a:schemeClr>
          </a:solidFill>
          <a:prstDash val="solid"/>
          <a:miter lim="800000"/>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620195" tIns="58420" rIns="58420" bIns="58420" numCol="1" spcCol="1270" anchor="ctr" anchorCtr="0">
          <a:noAutofit/>
        </a:bodyPr>
        <a:lstStyle/>
        <a:p>
          <a:pPr lvl="0" algn="l" defTabSz="1022350">
            <a:lnSpc>
              <a:spcPct val="90000"/>
            </a:lnSpc>
            <a:spcBef>
              <a:spcPct val="0"/>
            </a:spcBef>
            <a:spcAft>
              <a:spcPct val="35000"/>
            </a:spcAft>
          </a:pPr>
          <a:r>
            <a:rPr lang="ru-RU" sz="2300" b="1" kern="1200" dirty="0" smtClean="0"/>
            <a:t>Пересмотрены Уставы образовательных организаций (в период до 01.01.2016)</a:t>
          </a:r>
          <a:endParaRPr lang="ru-RU" sz="2300" b="1" kern="1200" dirty="0"/>
        </a:p>
      </dsp:txBody>
      <dsp:txXfrm>
        <a:off x="1020761" y="2734922"/>
        <a:ext cx="9833740" cy="781348"/>
      </dsp:txXfrm>
    </dsp:sp>
    <dsp:sp modelId="{029C4BCF-BB35-42A9-BFD8-609044F96D5B}">
      <dsp:nvSpPr>
        <dsp:cNvPr id="0" name=""/>
        <dsp:cNvSpPr/>
      </dsp:nvSpPr>
      <dsp:spPr>
        <a:xfrm>
          <a:off x="532418" y="2637254"/>
          <a:ext cx="976685" cy="976685"/>
        </a:xfrm>
        <a:prstGeom prst="ellipse">
          <a:avLst/>
        </a:prstGeom>
        <a:solidFill>
          <a:srgbClr val="FF0000"/>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057EBE3-FC8D-40DB-99C0-564B649A9CF1}">
      <dsp:nvSpPr>
        <dsp:cNvPr id="0" name=""/>
        <dsp:cNvSpPr/>
      </dsp:nvSpPr>
      <dsp:spPr>
        <a:xfrm>
          <a:off x="572796" y="3907148"/>
          <a:ext cx="10281705" cy="781348"/>
        </a:xfrm>
        <a:prstGeom prst="rect">
          <a:avLst/>
        </a:prstGeom>
        <a:solidFill>
          <a:schemeClr val="accent5"/>
        </a:solidFill>
        <a:ln w="12700" cap="flat" cmpd="sng" algn="ctr">
          <a:solidFill>
            <a:schemeClr val="accent5">
              <a:shade val="50000"/>
            </a:schemeClr>
          </a:solidFill>
          <a:prstDash val="solid"/>
          <a:miter lim="800000"/>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620195" tIns="58420" rIns="58420" bIns="58420" numCol="1" spcCol="1270" anchor="ctr" anchorCtr="0">
          <a:noAutofit/>
        </a:bodyPr>
        <a:lstStyle/>
        <a:p>
          <a:pPr lvl="0" algn="l" defTabSz="1022350">
            <a:lnSpc>
              <a:spcPct val="90000"/>
            </a:lnSpc>
            <a:spcBef>
              <a:spcPct val="0"/>
            </a:spcBef>
            <a:spcAft>
              <a:spcPct val="35000"/>
            </a:spcAft>
          </a:pPr>
          <a:r>
            <a:rPr lang="ru-RU" sz="2300" b="1" kern="1200" dirty="0" smtClean="0"/>
            <a:t>Выдвигаются новые требования к содержанию образовательных программ. </a:t>
          </a:r>
          <a:endParaRPr lang="ru-RU" sz="2300" b="1" kern="1200" dirty="0"/>
        </a:p>
      </dsp:txBody>
      <dsp:txXfrm>
        <a:off x="572796" y="3907148"/>
        <a:ext cx="10281705" cy="781348"/>
      </dsp:txXfrm>
    </dsp:sp>
    <dsp:sp modelId="{391C5762-D7EE-417D-8429-AF3D82B583F1}">
      <dsp:nvSpPr>
        <dsp:cNvPr id="0" name=""/>
        <dsp:cNvSpPr/>
      </dsp:nvSpPr>
      <dsp:spPr>
        <a:xfrm>
          <a:off x="84453" y="3809479"/>
          <a:ext cx="976685" cy="976685"/>
        </a:xfrm>
        <a:prstGeom prst="ellipse">
          <a:avLst/>
        </a:prstGeom>
        <a:solidFill>
          <a:srgbClr val="FF0000"/>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C62061-B5E4-450E-AF49-F89A5D14212A}">
      <dsp:nvSpPr>
        <dsp:cNvPr id="0" name=""/>
        <dsp:cNvSpPr/>
      </dsp:nvSpPr>
      <dsp:spPr>
        <a:xfrm>
          <a:off x="-1541247" y="-261702"/>
          <a:ext cx="2013538" cy="2013538"/>
        </a:xfrm>
        <a:prstGeom prst="blockArc">
          <a:avLst>
            <a:gd name="adj1" fmla="val 18900000"/>
            <a:gd name="adj2" fmla="val 2700000"/>
            <a:gd name="adj3" fmla="val 1073"/>
          </a:avLst>
        </a:pr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A9DDF5F-1D8A-4CE7-9291-ECF7F0D1D516}">
      <dsp:nvSpPr>
        <dsp:cNvPr id="0" name=""/>
        <dsp:cNvSpPr/>
      </dsp:nvSpPr>
      <dsp:spPr>
        <a:xfrm>
          <a:off x="460755" y="366181"/>
          <a:ext cx="11731244" cy="757770"/>
        </a:xfrm>
        <a:prstGeom prst="rect">
          <a:avLst/>
        </a:prstGeom>
        <a:solidFill>
          <a:schemeClr val="accent1">
            <a:lumMod val="75000"/>
          </a:schemeClr>
        </a:solidFill>
        <a:ln>
          <a:noFill/>
        </a:ln>
        <a:effectLst>
          <a:outerShdw blurRad="57150" dist="19050" dir="5400000" algn="ctr" rotWithShape="0">
            <a:srgbClr val="000000">
              <a:alpha val="63000"/>
            </a:srgbClr>
          </a:outerShdw>
        </a:effectLst>
      </dsp:spPr>
      <dsp:style>
        <a:lnRef idx="0">
          <a:schemeClr val="accent5"/>
        </a:lnRef>
        <a:fillRef idx="3">
          <a:schemeClr val="accent5"/>
        </a:fillRef>
        <a:effectRef idx="3">
          <a:schemeClr val="accent5"/>
        </a:effectRef>
        <a:fontRef idx="minor">
          <a:schemeClr val="lt1"/>
        </a:fontRef>
      </dsp:style>
      <dsp:txBody>
        <a:bodyPr spcFirstLastPara="0" vert="horz" wrap="square" lIns="591397" tIns="71120" rIns="71120" bIns="71120" numCol="1" spcCol="1270" anchor="ctr" anchorCtr="0">
          <a:noAutofit/>
        </a:bodyPr>
        <a:lstStyle/>
        <a:p>
          <a:pPr lvl="0" algn="ctr" defTabSz="1244600">
            <a:lnSpc>
              <a:spcPct val="90000"/>
            </a:lnSpc>
            <a:spcBef>
              <a:spcPct val="0"/>
            </a:spcBef>
            <a:spcAft>
              <a:spcPct val="35000"/>
            </a:spcAft>
          </a:pPr>
          <a:r>
            <a:rPr lang="ru-RU" sz="2800" kern="1200" dirty="0" smtClean="0"/>
            <a:t>При разработке дополнительной общеобразовательной программы основными нормативными документами являются:</a:t>
          </a:r>
          <a:endParaRPr lang="ru-RU" sz="2800" kern="1200" dirty="0"/>
        </a:p>
      </dsp:txBody>
      <dsp:txXfrm>
        <a:off x="460755" y="366181"/>
        <a:ext cx="11731244" cy="757770"/>
      </dsp:txXfrm>
    </dsp:sp>
    <dsp:sp modelId="{FF874D9C-9220-4E36-BDC5-EEF80295D88F}">
      <dsp:nvSpPr>
        <dsp:cNvPr id="0" name=""/>
        <dsp:cNvSpPr/>
      </dsp:nvSpPr>
      <dsp:spPr>
        <a:xfrm>
          <a:off x="0" y="284310"/>
          <a:ext cx="921511" cy="921511"/>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CD1892-274E-4A08-8648-6DBDADAF694C}" type="datetimeFigureOut">
              <a:rPr lang="ru-RU" smtClean="0"/>
              <a:t>24.08.2018</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D773B91-58CD-4589-80A1-D07E5F631BA3}" type="slidenum">
              <a:rPr lang="ru-RU" smtClean="0"/>
              <a:t>‹#›</a:t>
            </a:fld>
            <a:endParaRPr lang="ru-RU"/>
          </a:p>
        </p:txBody>
      </p:sp>
    </p:spTree>
    <p:extLst>
      <p:ext uri="{BB962C8B-B14F-4D97-AF65-F5344CB8AC3E}">
        <p14:creationId xmlns:p14="http://schemas.microsoft.com/office/powerpoint/2010/main" val="15144006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B77E3C-2201-429C-A34E-F3C4780B9A15}" type="datetimeFigureOut">
              <a:rPr lang="ru-RU" smtClean="0"/>
              <a:t>24.08.2018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E652F7-1EBC-48DC-A430-C2EF2FBDD542}" type="slidenum">
              <a:rPr lang="ru-RU" smtClean="0"/>
              <a:t>‹#›</a:t>
            </a:fld>
            <a:endParaRPr lang="ru-RU"/>
          </a:p>
        </p:txBody>
      </p:sp>
    </p:spTree>
    <p:extLst>
      <p:ext uri="{BB962C8B-B14F-4D97-AF65-F5344CB8AC3E}">
        <p14:creationId xmlns:p14="http://schemas.microsoft.com/office/powerpoint/2010/main" val="4027341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1E652F7-1EBC-48DC-A430-C2EF2FBDD542}" type="slidenum">
              <a:rPr lang="ru-RU" smtClean="0"/>
              <a:t>3</a:t>
            </a:fld>
            <a:endParaRPr lang="ru-RU"/>
          </a:p>
        </p:txBody>
      </p:sp>
    </p:spTree>
    <p:extLst>
      <p:ext uri="{BB962C8B-B14F-4D97-AF65-F5344CB8AC3E}">
        <p14:creationId xmlns:p14="http://schemas.microsoft.com/office/powerpoint/2010/main" val="2052021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1E652F7-1EBC-48DC-A430-C2EF2FBDD542}" type="slidenum">
              <a:rPr lang="ru-RU" smtClean="0"/>
              <a:t>15</a:t>
            </a:fld>
            <a:endParaRPr lang="ru-RU"/>
          </a:p>
        </p:txBody>
      </p:sp>
    </p:spTree>
    <p:extLst>
      <p:ext uri="{BB962C8B-B14F-4D97-AF65-F5344CB8AC3E}">
        <p14:creationId xmlns:p14="http://schemas.microsoft.com/office/powerpoint/2010/main" val="411922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1E652F7-1EBC-48DC-A430-C2EF2FBDD542}" type="slidenum">
              <a:rPr lang="ru-RU" smtClean="0"/>
              <a:t>16</a:t>
            </a:fld>
            <a:endParaRPr lang="ru-RU"/>
          </a:p>
        </p:txBody>
      </p:sp>
    </p:spTree>
    <p:extLst>
      <p:ext uri="{BB962C8B-B14F-4D97-AF65-F5344CB8AC3E}">
        <p14:creationId xmlns:p14="http://schemas.microsoft.com/office/powerpoint/2010/main" val="1255647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1E652F7-1EBC-48DC-A430-C2EF2FBDD542}" type="slidenum">
              <a:rPr lang="ru-RU" smtClean="0"/>
              <a:t>34</a:t>
            </a:fld>
            <a:endParaRPr lang="ru-RU"/>
          </a:p>
        </p:txBody>
      </p:sp>
    </p:spTree>
    <p:extLst>
      <p:ext uri="{BB962C8B-B14F-4D97-AF65-F5344CB8AC3E}">
        <p14:creationId xmlns:p14="http://schemas.microsoft.com/office/powerpoint/2010/main" val="1728539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1E652F7-1EBC-48DC-A430-C2EF2FBDD542}" type="slidenum">
              <a:rPr lang="ru-RU" smtClean="0"/>
              <a:t>35</a:t>
            </a:fld>
            <a:endParaRPr lang="ru-RU"/>
          </a:p>
        </p:txBody>
      </p:sp>
    </p:spTree>
    <p:extLst>
      <p:ext uri="{BB962C8B-B14F-4D97-AF65-F5344CB8AC3E}">
        <p14:creationId xmlns:p14="http://schemas.microsoft.com/office/powerpoint/2010/main" val="772317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1E652F7-1EBC-48DC-A430-C2EF2FBDD542}" type="slidenum">
              <a:rPr lang="ru-RU" smtClean="0"/>
              <a:t>43</a:t>
            </a:fld>
            <a:endParaRPr lang="ru-RU"/>
          </a:p>
        </p:txBody>
      </p:sp>
    </p:spTree>
    <p:extLst>
      <p:ext uri="{BB962C8B-B14F-4D97-AF65-F5344CB8AC3E}">
        <p14:creationId xmlns:p14="http://schemas.microsoft.com/office/powerpoint/2010/main" val="3428287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2A90C24-2858-48DC-BC5F-D1DD8578A644}" type="datetimeFigureOut">
              <a:rPr lang="ru-RU" smtClean="0"/>
              <a:t>24.08.2018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2E2AF4-2E7E-47B7-A62C-0EDDE1CCFF5D}" type="slidenum">
              <a:rPr lang="ru-RU" smtClean="0"/>
              <a:t>‹#›</a:t>
            </a:fld>
            <a:endParaRPr lang="ru-RU"/>
          </a:p>
        </p:txBody>
      </p:sp>
    </p:spTree>
    <p:extLst>
      <p:ext uri="{BB962C8B-B14F-4D97-AF65-F5344CB8AC3E}">
        <p14:creationId xmlns:p14="http://schemas.microsoft.com/office/powerpoint/2010/main" val="2037977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2A90C24-2858-48DC-BC5F-D1DD8578A644}" type="datetimeFigureOut">
              <a:rPr lang="ru-RU" smtClean="0"/>
              <a:t>24.08.2018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2E2AF4-2E7E-47B7-A62C-0EDDE1CCFF5D}" type="slidenum">
              <a:rPr lang="ru-RU" smtClean="0"/>
              <a:t>‹#›</a:t>
            </a:fld>
            <a:endParaRPr lang="ru-RU"/>
          </a:p>
        </p:txBody>
      </p:sp>
    </p:spTree>
    <p:extLst>
      <p:ext uri="{BB962C8B-B14F-4D97-AF65-F5344CB8AC3E}">
        <p14:creationId xmlns:p14="http://schemas.microsoft.com/office/powerpoint/2010/main" val="1193610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1"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1"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2A90C24-2858-48DC-BC5F-D1DD8578A644}" type="datetimeFigureOut">
              <a:rPr lang="ru-RU" smtClean="0"/>
              <a:t>24.08.2018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2E2AF4-2E7E-47B7-A62C-0EDDE1CCFF5D}" type="slidenum">
              <a:rPr lang="ru-RU" smtClean="0"/>
              <a:t>‹#›</a:t>
            </a:fld>
            <a:endParaRPr lang="ru-RU"/>
          </a:p>
        </p:txBody>
      </p:sp>
    </p:spTree>
    <p:extLst>
      <p:ext uri="{BB962C8B-B14F-4D97-AF65-F5344CB8AC3E}">
        <p14:creationId xmlns:p14="http://schemas.microsoft.com/office/powerpoint/2010/main" val="2961307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2A90C24-2858-48DC-BC5F-D1DD8578A644}" type="datetimeFigureOut">
              <a:rPr lang="ru-RU" smtClean="0"/>
              <a:t>24.08.2018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2E2AF4-2E7E-47B7-A62C-0EDDE1CCFF5D}" type="slidenum">
              <a:rPr lang="ru-RU" smtClean="0"/>
              <a:t>‹#›</a:t>
            </a:fld>
            <a:endParaRPr lang="ru-RU"/>
          </a:p>
        </p:txBody>
      </p:sp>
    </p:spTree>
    <p:extLst>
      <p:ext uri="{BB962C8B-B14F-4D97-AF65-F5344CB8AC3E}">
        <p14:creationId xmlns:p14="http://schemas.microsoft.com/office/powerpoint/2010/main" val="2268919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1" y="1709740"/>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2A90C24-2858-48DC-BC5F-D1DD8578A644}" type="datetimeFigureOut">
              <a:rPr lang="ru-RU" smtClean="0"/>
              <a:t>24.08.2018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2E2AF4-2E7E-47B7-A62C-0EDDE1CCFF5D}" type="slidenum">
              <a:rPr lang="ru-RU" smtClean="0"/>
              <a:t>‹#›</a:t>
            </a:fld>
            <a:endParaRPr lang="ru-RU"/>
          </a:p>
        </p:txBody>
      </p:sp>
    </p:spTree>
    <p:extLst>
      <p:ext uri="{BB962C8B-B14F-4D97-AF65-F5344CB8AC3E}">
        <p14:creationId xmlns:p14="http://schemas.microsoft.com/office/powerpoint/2010/main" val="371202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2A90C24-2858-48DC-BC5F-D1DD8578A644}" type="datetimeFigureOut">
              <a:rPr lang="ru-RU" smtClean="0"/>
              <a:t>24.08.2018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2E2AF4-2E7E-47B7-A62C-0EDDE1CCFF5D}" type="slidenum">
              <a:rPr lang="ru-RU" smtClean="0"/>
              <a:t>‹#›</a:t>
            </a:fld>
            <a:endParaRPr lang="ru-RU"/>
          </a:p>
        </p:txBody>
      </p:sp>
    </p:spTree>
    <p:extLst>
      <p:ext uri="{BB962C8B-B14F-4D97-AF65-F5344CB8AC3E}">
        <p14:creationId xmlns:p14="http://schemas.microsoft.com/office/powerpoint/2010/main" val="1905301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7"/>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ru-RU" smtClean="0"/>
              <a:t>Образец текста</a:t>
            </a:r>
          </a:p>
        </p:txBody>
      </p:sp>
      <p:sp>
        <p:nvSpPr>
          <p:cNvPr id="4" name="Объект 3"/>
          <p:cNvSpPr>
            <a:spLocks noGrp="1"/>
          </p:cNvSpPr>
          <p:nvPr>
            <p:ph sz="half" idx="2"/>
          </p:nvPr>
        </p:nvSpPr>
        <p:spPr>
          <a:xfrm>
            <a:off x="839789"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1"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2A90C24-2858-48DC-BC5F-D1DD8578A644}" type="datetimeFigureOut">
              <a:rPr lang="ru-RU" smtClean="0"/>
              <a:t>24.08.2018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82E2AF4-2E7E-47B7-A62C-0EDDE1CCFF5D}" type="slidenum">
              <a:rPr lang="ru-RU" smtClean="0"/>
              <a:t>‹#›</a:t>
            </a:fld>
            <a:endParaRPr lang="ru-RU"/>
          </a:p>
        </p:txBody>
      </p:sp>
    </p:spTree>
    <p:extLst>
      <p:ext uri="{BB962C8B-B14F-4D97-AF65-F5344CB8AC3E}">
        <p14:creationId xmlns:p14="http://schemas.microsoft.com/office/powerpoint/2010/main" val="710403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2A90C24-2858-48DC-BC5F-D1DD8578A644}" type="datetimeFigureOut">
              <a:rPr lang="ru-RU" smtClean="0"/>
              <a:t>24.08.2018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82E2AF4-2E7E-47B7-A62C-0EDDE1CCFF5D}" type="slidenum">
              <a:rPr lang="ru-RU" smtClean="0"/>
              <a:t>‹#›</a:t>
            </a:fld>
            <a:endParaRPr lang="ru-RU"/>
          </a:p>
        </p:txBody>
      </p:sp>
    </p:spTree>
    <p:extLst>
      <p:ext uri="{BB962C8B-B14F-4D97-AF65-F5344CB8AC3E}">
        <p14:creationId xmlns:p14="http://schemas.microsoft.com/office/powerpoint/2010/main" val="3699693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2A90C24-2858-48DC-BC5F-D1DD8578A644}" type="datetimeFigureOut">
              <a:rPr lang="ru-RU" smtClean="0"/>
              <a:t>24.08.2018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82E2AF4-2E7E-47B7-A62C-0EDDE1CCFF5D}" type="slidenum">
              <a:rPr lang="ru-RU" smtClean="0"/>
              <a:t>‹#›</a:t>
            </a:fld>
            <a:endParaRPr lang="ru-RU"/>
          </a:p>
        </p:txBody>
      </p:sp>
    </p:spTree>
    <p:extLst>
      <p:ext uri="{BB962C8B-B14F-4D97-AF65-F5344CB8AC3E}">
        <p14:creationId xmlns:p14="http://schemas.microsoft.com/office/powerpoint/2010/main" val="1049083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2A90C24-2858-48DC-BC5F-D1DD8578A644}" type="datetimeFigureOut">
              <a:rPr lang="ru-RU" smtClean="0"/>
              <a:t>24.08.2018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2E2AF4-2E7E-47B7-A62C-0EDDE1CCFF5D}" type="slidenum">
              <a:rPr lang="ru-RU" smtClean="0"/>
              <a:t>‹#›</a:t>
            </a:fld>
            <a:endParaRPr lang="ru-RU"/>
          </a:p>
        </p:txBody>
      </p:sp>
    </p:spTree>
    <p:extLst>
      <p:ext uri="{BB962C8B-B14F-4D97-AF65-F5344CB8AC3E}">
        <p14:creationId xmlns:p14="http://schemas.microsoft.com/office/powerpoint/2010/main" val="1074086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2A90C24-2858-48DC-BC5F-D1DD8578A644}" type="datetimeFigureOut">
              <a:rPr lang="ru-RU" smtClean="0"/>
              <a:t>24.08.2018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2E2AF4-2E7E-47B7-A62C-0EDDE1CCFF5D}" type="slidenum">
              <a:rPr lang="ru-RU" smtClean="0"/>
              <a:t>‹#›</a:t>
            </a:fld>
            <a:endParaRPr lang="ru-RU"/>
          </a:p>
        </p:txBody>
      </p:sp>
    </p:spTree>
    <p:extLst>
      <p:ext uri="{BB962C8B-B14F-4D97-AF65-F5344CB8AC3E}">
        <p14:creationId xmlns:p14="http://schemas.microsoft.com/office/powerpoint/2010/main" val="2556057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A90C24-2858-48DC-BC5F-D1DD8578A644}" type="datetimeFigureOut">
              <a:rPr lang="ru-RU" smtClean="0"/>
              <a:t>24.08.2018</a:t>
            </a:fld>
            <a:endParaRPr lang="ru-RU"/>
          </a:p>
        </p:txBody>
      </p:sp>
      <p:sp>
        <p:nvSpPr>
          <p:cNvPr id="5" name="Нижний колонтитул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2E2AF4-2E7E-47B7-A62C-0EDDE1CCFF5D}" type="slidenum">
              <a:rPr lang="ru-RU" smtClean="0"/>
              <a:t>‹#›</a:t>
            </a:fld>
            <a:endParaRPr lang="ru-RU"/>
          </a:p>
        </p:txBody>
      </p:sp>
    </p:spTree>
    <p:extLst>
      <p:ext uri="{BB962C8B-B14F-4D97-AF65-F5344CB8AC3E}">
        <p14:creationId xmlns:p14="http://schemas.microsoft.com/office/powerpoint/2010/main" val="1388647503"/>
      </p:ext>
    </p:extLst>
  </p:cSld>
  <p:clrMap bg1="lt1" tx1="dk1" bg2="lt2" tx2="dk2" accent1="accent1" accent2="accent2" accent3="accent3" accent4="accent4" accent5="accent5" accent6="accent6" hlink="hlink" folHlink="folHlink"/>
  <p:sldLayoutIdLst>
    <p:sldLayoutId id="2147484012" r:id="rId1"/>
    <p:sldLayoutId id="2147484013" r:id="rId2"/>
    <p:sldLayoutId id="2147484014" r:id="rId3"/>
    <p:sldLayoutId id="2147484015" r:id="rId4"/>
    <p:sldLayoutId id="2147484016" r:id="rId5"/>
    <p:sldLayoutId id="2147484017" r:id="rId6"/>
    <p:sldLayoutId id="2147484018" r:id="rId7"/>
    <p:sldLayoutId id="2147484019" r:id="rId8"/>
    <p:sldLayoutId id="2147484020" r:id="rId9"/>
    <p:sldLayoutId id="2147484021" r:id="rId10"/>
    <p:sldLayoutId id="2147484022"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diagramLayout" Target="../diagrams/layout21.xml"/><Relationship Id="rId3" Type="http://schemas.openxmlformats.org/officeDocument/2006/relationships/diagramLayout" Target="../diagrams/layout20.xml"/><Relationship Id="rId7" Type="http://schemas.openxmlformats.org/officeDocument/2006/relationships/diagramData" Target="../diagrams/data21.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11" Type="http://schemas.microsoft.com/office/2007/relationships/diagramDrawing" Target="../diagrams/drawing21.xml"/><Relationship Id="rId5" Type="http://schemas.openxmlformats.org/officeDocument/2006/relationships/diagramColors" Target="../diagrams/colors20.xml"/><Relationship Id="rId10" Type="http://schemas.openxmlformats.org/officeDocument/2006/relationships/diagramColors" Target="../diagrams/colors21.xml"/><Relationship Id="rId4" Type="http://schemas.openxmlformats.org/officeDocument/2006/relationships/diagramQuickStyle" Target="../diagrams/quickStyle20.xml"/><Relationship Id="rId9" Type="http://schemas.openxmlformats.org/officeDocument/2006/relationships/diagramQuickStyle" Target="../diagrams/quickStyle21.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4.xml"/><Relationship Id="rId7" Type="http://schemas.openxmlformats.org/officeDocument/2006/relationships/image" Target="../media/image1.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869376" y="1334620"/>
            <a:ext cx="8453247" cy="2676092"/>
          </a:xfrm>
        </p:spPr>
        <p:txBody>
          <a:bodyPr>
            <a:noAutofit/>
          </a:bodyPr>
          <a:lstStyle/>
          <a:p>
            <a:pPr algn="ctr"/>
            <a:r>
              <a:rPr lang="ru-RU" sz="4800" b="1" dirty="0">
                <a:ln w="0"/>
                <a:solidFill>
                  <a:srgbClr val="002060"/>
                </a:solidFill>
                <a:effectLst>
                  <a:outerShdw blurRad="38100" dist="19050" dir="2700000" algn="tl" rotWithShape="0">
                    <a:schemeClr val="dk1">
                      <a:alpha val="40000"/>
                    </a:schemeClr>
                  </a:outerShdw>
                </a:effectLst>
              </a:rPr>
              <a:t/>
            </a:r>
            <a:br>
              <a:rPr lang="ru-RU" sz="4800" b="1" dirty="0">
                <a:ln w="0"/>
                <a:solidFill>
                  <a:srgbClr val="002060"/>
                </a:solidFill>
                <a:effectLst>
                  <a:outerShdw blurRad="38100" dist="19050" dir="2700000" algn="tl" rotWithShape="0">
                    <a:schemeClr val="dk1">
                      <a:alpha val="40000"/>
                    </a:schemeClr>
                  </a:outerShdw>
                </a:effectLst>
              </a:rPr>
            </a:br>
            <a:r>
              <a:rPr lang="ru-RU" sz="2400" b="1" dirty="0" smtClean="0">
                <a:ln w="0"/>
                <a:solidFill>
                  <a:srgbClr val="002060"/>
                </a:solidFill>
                <a:effectLst>
                  <a:outerShdw blurRad="38100" dist="19050" dir="2700000" algn="tl" rotWithShape="0">
                    <a:schemeClr val="dk1">
                      <a:alpha val="40000"/>
                    </a:schemeClr>
                  </a:outerShdw>
                </a:effectLst>
              </a:rPr>
              <a:t>информационно-методический семинар</a:t>
            </a:r>
            <a:br>
              <a:rPr lang="ru-RU" sz="2400" b="1" dirty="0" smtClean="0">
                <a:ln w="0"/>
                <a:solidFill>
                  <a:srgbClr val="002060"/>
                </a:solidFill>
                <a:effectLst>
                  <a:outerShdw blurRad="38100" dist="19050" dir="2700000" algn="tl" rotWithShape="0">
                    <a:schemeClr val="dk1">
                      <a:alpha val="40000"/>
                    </a:schemeClr>
                  </a:outerShdw>
                </a:effectLst>
              </a:rPr>
            </a:br>
            <a:r>
              <a:rPr lang="ru-RU" sz="2400" b="1" dirty="0" smtClean="0">
                <a:ln w="0"/>
                <a:solidFill>
                  <a:srgbClr val="002060"/>
                </a:solidFill>
                <a:effectLst>
                  <a:outerShdw blurRad="38100" dist="19050" dir="2700000" algn="tl" rotWithShape="0">
                    <a:schemeClr val="dk1">
                      <a:alpha val="40000"/>
                    </a:schemeClr>
                  </a:outerShdw>
                </a:effectLst>
              </a:rPr>
              <a:t> для педагогов дополнительного образования</a:t>
            </a:r>
            <a:br>
              <a:rPr lang="ru-RU" sz="2400" b="1" dirty="0" smtClean="0">
                <a:ln w="0"/>
                <a:solidFill>
                  <a:srgbClr val="002060"/>
                </a:solidFill>
                <a:effectLst>
                  <a:outerShdw blurRad="38100" dist="19050" dir="2700000" algn="tl" rotWithShape="0">
                    <a:schemeClr val="dk1">
                      <a:alpha val="40000"/>
                    </a:schemeClr>
                  </a:outerShdw>
                </a:effectLst>
              </a:rPr>
            </a:br>
            <a:r>
              <a:rPr lang="ru-RU" sz="4800" b="1" dirty="0" smtClean="0">
                <a:ln w="0"/>
                <a:solidFill>
                  <a:srgbClr val="002060"/>
                </a:solidFill>
                <a:effectLst>
                  <a:outerShdw blurRad="38100" dist="19050" dir="2700000" algn="tl" rotWithShape="0">
                    <a:schemeClr val="dk1">
                      <a:alpha val="40000"/>
                    </a:schemeClr>
                  </a:outerShdw>
                </a:effectLst>
              </a:rPr>
              <a:t/>
            </a:r>
            <a:br>
              <a:rPr lang="ru-RU" sz="4800" b="1" dirty="0" smtClean="0">
                <a:ln w="0"/>
                <a:solidFill>
                  <a:srgbClr val="002060"/>
                </a:solidFill>
                <a:effectLst>
                  <a:outerShdw blurRad="38100" dist="19050" dir="2700000" algn="tl" rotWithShape="0">
                    <a:schemeClr val="dk1">
                      <a:alpha val="40000"/>
                    </a:schemeClr>
                  </a:outerShdw>
                </a:effectLst>
              </a:rPr>
            </a:br>
            <a:r>
              <a:rPr lang="ru-RU" sz="4800" b="1" dirty="0" smtClean="0">
                <a:ln w="0"/>
                <a:solidFill>
                  <a:srgbClr val="002060"/>
                </a:solidFill>
                <a:effectLst>
                  <a:outerShdw blurRad="38100" dist="19050" dir="2700000" algn="tl" rotWithShape="0">
                    <a:schemeClr val="dk1">
                      <a:alpha val="40000"/>
                    </a:schemeClr>
                  </a:outerShdw>
                </a:effectLst>
              </a:rPr>
              <a:t>«</a:t>
            </a:r>
            <a:r>
              <a:rPr lang="ru-RU" sz="3600" b="1" dirty="0" smtClean="0">
                <a:ln w="0"/>
                <a:solidFill>
                  <a:srgbClr val="002060"/>
                </a:solidFill>
                <a:effectLst>
                  <a:outerShdw blurRad="38100" dist="19050" dir="2700000" algn="tl" rotWithShape="0">
                    <a:schemeClr val="dk1">
                      <a:alpha val="40000"/>
                    </a:schemeClr>
                  </a:outerShdw>
                </a:effectLst>
              </a:rPr>
              <a:t>Современные </a:t>
            </a:r>
            <a:r>
              <a:rPr lang="ru-RU" sz="3600" b="1" dirty="0">
                <a:ln w="0"/>
                <a:solidFill>
                  <a:srgbClr val="002060"/>
                </a:solidFill>
                <a:effectLst>
                  <a:outerShdw blurRad="38100" dist="19050" dir="2700000" algn="tl" rotWithShape="0">
                    <a:schemeClr val="dk1">
                      <a:alpha val="40000"/>
                    </a:schemeClr>
                  </a:outerShdw>
                </a:effectLst>
              </a:rPr>
              <a:t>подходы к разработке дополнительных общеобразовательных общеразвивающих </a:t>
            </a:r>
            <a:r>
              <a:rPr lang="ru-RU" sz="3600" b="1" dirty="0" smtClean="0">
                <a:ln w="0"/>
                <a:solidFill>
                  <a:srgbClr val="002060"/>
                </a:solidFill>
                <a:effectLst>
                  <a:outerShdw blurRad="38100" dist="19050" dir="2700000" algn="tl" rotWithShape="0">
                    <a:schemeClr val="dk1">
                      <a:alpha val="40000"/>
                    </a:schemeClr>
                  </a:outerShdw>
                </a:effectLst>
              </a:rPr>
              <a:t>программ»</a:t>
            </a:r>
            <a:endParaRPr lang="ru-RU" sz="3600" b="1" dirty="0">
              <a:ln w="0"/>
              <a:solidFill>
                <a:srgbClr val="002060"/>
              </a:solidFill>
              <a:effectLst>
                <a:outerShdw blurRad="38100" dist="19050" dir="2700000" algn="tl" rotWithShape="0">
                  <a:schemeClr val="dk1">
                    <a:alpha val="40000"/>
                  </a:schemeClr>
                </a:outerShdw>
              </a:effectLst>
            </a:endParaRPr>
          </a:p>
        </p:txBody>
      </p:sp>
      <p:graphicFrame>
        <p:nvGraphicFramePr>
          <p:cNvPr id="8" name="Схема 7"/>
          <p:cNvGraphicFramePr/>
          <p:nvPr>
            <p:extLst>
              <p:ext uri="{D42A27DB-BD31-4B8C-83A1-F6EECF244321}">
                <p14:modId xmlns:p14="http://schemas.microsoft.com/office/powerpoint/2010/main" val="1647963612"/>
              </p:ext>
            </p:extLst>
          </p:nvPr>
        </p:nvGraphicFramePr>
        <p:xfrm>
          <a:off x="0" y="5190091"/>
          <a:ext cx="12153900" cy="1527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Блок-схема: документ 8"/>
          <p:cNvSpPr/>
          <p:nvPr/>
        </p:nvSpPr>
        <p:spPr>
          <a:xfrm>
            <a:off x="0" y="-30163"/>
            <a:ext cx="12192000" cy="652089"/>
          </a:xfrm>
          <a:prstGeom prst="flowChartDocument">
            <a:avLst/>
          </a:prstGeom>
          <a:solidFill>
            <a:schemeClr val="accent5">
              <a:lumMod val="75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61639262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342900" y="780732"/>
            <a:ext cx="11506200" cy="5993049"/>
          </a:xfrm>
          <a:prstGeom prst="foldedCorner">
            <a:avLst>
              <a:gd name="adj" fmla="val 14387"/>
            </a:avLst>
          </a:prstGeom>
          <a:solidFill>
            <a:schemeClr val="bg1">
              <a:lumMod val="95000"/>
            </a:schemeClr>
          </a:solidFill>
          <a:ln w="9525" cap="flat" cmpd="sng" algn="ctr">
            <a:solidFill>
              <a:schemeClr val="accent3"/>
            </a:solidFill>
            <a:prstDash val="solid"/>
            <a:round/>
            <a:headEnd type="none" w="med" len="med"/>
            <a:tailEnd type="none" w="med" len="med"/>
          </a:ln>
          <a:extLst/>
        </p:spPr>
        <p:style>
          <a:lnRef idx="0">
            <a:scrgbClr r="0" g="0" b="0"/>
          </a:lnRef>
          <a:fillRef idx="0">
            <a:scrgbClr r="0" g="0" b="0"/>
          </a:fillRef>
          <a:effectRef idx="0">
            <a:scrgbClr r="0" g="0" b="0"/>
          </a:effectRef>
          <a:fontRef idx="minor">
            <a:schemeClr val="accent3"/>
          </a:fontRef>
        </p:style>
        <p:txBody>
          <a:bodyPr lIns="90000" tIns="46800" rIns="90000" bIns="46800"/>
          <a:lstStyle>
            <a:lvl1pPr marL="338138" indent="-338138">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rgbClr val="FFFFFF"/>
                </a:solidFill>
                <a:latin typeface="Arial" charset="0"/>
                <a:ea typeface="Microsoft YaHei" pitchFamily="32" charset="-122"/>
              </a:defRPr>
            </a:lvl1pPr>
            <a:lvl2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rgbClr val="FFFFFF"/>
                </a:solidFill>
                <a:latin typeface="Arial" charset="0"/>
                <a:ea typeface="Microsoft YaHei" pitchFamily="32" charset="-122"/>
              </a:defRPr>
            </a:lvl2pPr>
            <a:lvl3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rgbClr val="FFFFFF"/>
                </a:solidFill>
                <a:latin typeface="Arial" charset="0"/>
                <a:ea typeface="Microsoft YaHei" pitchFamily="32" charset="-122"/>
              </a:defRPr>
            </a:lvl3pPr>
            <a:lvl4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rgbClr val="FFFFFF"/>
                </a:solidFill>
                <a:latin typeface="Arial" charset="0"/>
                <a:ea typeface="Microsoft YaHei" pitchFamily="32" charset="-122"/>
              </a:defRPr>
            </a:lvl4pPr>
            <a:lvl5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rgbClr val="FFFFFF"/>
                </a:solidFill>
                <a:latin typeface="Arial" charset="0"/>
                <a:ea typeface="Microsoft YaHei" pitchFamily="32" charset="-122"/>
              </a:defRPr>
            </a:lvl5pPr>
            <a:lvl6pPr marL="2514600" indent="-228600" defTabSz="449263" fontAlgn="base">
              <a:spcBef>
                <a:spcPct val="0"/>
              </a:spcBef>
              <a:spcAft>
                <a:spcPct val="0"/>
              </a:spcAft>
              <a:buClr>
                <a:srgbClr val="000000"/>
              </a:buClr>
              <a:buSzPct val="100000"/>
              <a:buFont typeface="Times New Roman" pitchFamily="16" charse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rgbClr val="FFFFFF"/>
                </a:solidFill>
                <a:latin typeface="Arial" charset="0"/>
                <a:ea typeface="Microsoft YaHei" pitchFamily="32" charset="-122"/>
              </a:defRPr>
            </a:lvl6pPr>
            <a:lvl7pPr marL="2971800" indent="-228600" defTabSz="449263" fontAlgn="base">
              <a:spcBef>
                <a:spcPct val="0"/>
              </a:spcBef>
              <a:spcAft>
                <a:spcPct val="0"/>
              </a:spcAft>
              <a:buClr>
                <a:srgbClr val="000000"/>
              </a:buClr>
              <a:buSzPct val="100000"/>
              <a:buFont typeface="Times New Roman" pitchFamily="16" charse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rgbClr val="FFFFFF"/>
                </a:solidFill>
                <a:latin typeface="Arial" charset="0"/>
                <a:ea typeface="Microsoft YaHei" pitchFamily="32" charset="-122"/>
              </a:defRPr>
            </a:lvl7pPr>
            <a:lvl8pPr marL="3429000" indent="-228600" defTabSz="449263" fontAlgn="base">
              <a:spcBef>
                <a:spcPct val="0"/>
              </a:spcBef>
              <a:spcAft>
                <a:spcPct val="0"/>
              </a:spcAft>
              <a:buClr>
                <a:srgbClr val="000000"/>
              </a:buClr>
              <a:buSzPct val="100000"/>
              <a:buFont typeface="Times New Roman" pitchFamily="16" charse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rgbClr val="FFFFFF"/>
                </a:solidFill>
                <a:latin typeface="Arial" charset="0"/>
                <a:ea typeface="Microsoft YaHei" pitchFamily="32" charset="-122"/>
              </a:defRPr>
            </a:lvl8pPr>
            <a:lvl9pPr marL="3886200" indent="-228600" defTabSz="449263" fontAlgn="base">
              <a:spcBef>
                <a:spcPct val="0"/>
              </a:spcBef>
              <a:spcAft>
                <a:spcPct val="0"/>
              </a:spcAft>
              <a:buClr>
                <a:srgbClr val="000000"/>
              </a:buClr>
              <a:buSzPct val="100000"/>
              <a:buFont typeface="Times New Roman" pitchFamily="16" charse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rgbClr val="FFFFFF"/>
                </a:solidFill>
                <a:latin typeface="Arial" charset="0"/>
                <a:ea typeface="Microsoft YaHei" pitchFamily="32" charset="-122"/>
              </a:defRPr>
            </a:lvl9pPr>
          </a:lstStyle>
          <a:p>
            <a:pPr marL="0" indent="0">
              <a:buClr>
                <a:srgbClr val="FFFFCC"/>
              </a:buClr>
              <a:buSzPct val="70000"/>
              <a:defRPr/>
            </a:pPr>
            <a:endParaRPr lang="ru-RU" sz="2000" dirty="0">
              <a:ln w="0"/>
              <a:solidFill>
                <a:schemeClr val="bg1"/>
              </a:solidFill>
              <a:effectLst>
                <a:outerShdw blurRad="38100" dist="19050" dir="2700000" algn="tl" rotWithShape="0">
                  <a:schemeClr val="dk1">
                    <a:alpha val="40000"/>
                  </a:schemeClr>
                </a:outerShdw>
              </a:effectLst>
              <a:latin typeface="Arial Narrow" panose="020B0606020202030204" pitchFamily="34" charset="0"/>
            </a:endParaRPr>
          </a:p>
          <a:p>
            <a:pPr marL="0" indent="0">
              <a:buClr>
                <a:srgbClr val="FFFFCC"/>
              </a:buClr>
              <a:buSzPct val="70000"/>
              <a:defRPr/>
            </a:pPr>
            <a:r>
              <a:rPr lang="ru-RU" sz="2400" b="1" dirty="0" smtClean="0">
                <a:ln w="0"/>
                <a:solidFill>
                  <a:schemeClr val="accent5">
                    <a:lumMod val="50000"/>
                  </a:schemeClr>
                </a:solidFill>
                <a:effectLst>
                  <a:outerShdw blurRad="38100" dist="19050" dir="2700000" algn="tl" rotWithShape="0">
                    <a:schemeClr val="dk1">
                      <a:alpha val="40000"/>
                    </a:schemeClr>
                  </a:outerShdw>
                </a:effectLst>
                <a:latin typeface="Arial Narrow" panose="020B0606020202030204" pitchFamily="34" charset="0"/>
              </a:rPr>
              <a:t>Титульный лист</a:t>
            </a:r>
          </a:p>
          <a:p>
            <a:pPr marL="0" indent="0">
              <a:buClr>
                <a:srgbClr val="FFFFCC"/>
              </a:buClr>
              <a:buSzPct val="70000"/>
              <a:defRPr/>
            </a:pPr>
            <a:r>
              <a:rPr lang="ru-RU" sz="2400" dirty="0" smtClean="0">
                <a:ln w="0"/>
                <a:solidFill>
                  <a:schemeClr val="accent5">
                    <a:lumMod val="50000"/>
                  </a:schemeClr>
                </a:solidFill>
                <a:effectLst>
                  <a:outerShdw blurRad="38100" dist="19050" dir="2700000" algn="tl" rotWithShape="0">
                    <a:schemeClr val="dk1">
                      <a:alpha val="40000"/>
                    </a:schemeClr>
                  </a:outerShdw>
                </a:effectLst>
                <a:latin typeface="Arial Narrow" panose="020B0606020202030204" pitchFamily="34" charset="0"/>
              </a:rPr>
              <a:t>1. Комплекс основных характеристик дополнительной общеобразовательной общеразвивающей программы:</a:t>
            </a:r>
          </a:p>
          <a:p>
            <a:pPr marL="0" indent="0">
              <a:buClr>
                <a:srgbClr val="FFFFCC"/>
              </a:buClr>
              <a:buSzPct val="70000"/>
              <a:defRPr/>
            </a:pPr>
            <a:r>
              <a:rPr lang="ru-RU" sz="2000" b="1" dirty="0" smtClean="0">
                <a:ln w="0"/>
                <a:solidFill>
                  <a:srgbClr val="FF0000"/>
                </a:solidFill>
                <a:latin typeface="+mn-lt"/>
              </a:rPr>
              <a:t>1.1</a:t>
            </a:r>
            <a:r>
              <a:rPr lang="ru-RU" sz="2000" b="1" dirty="0">
                <a:ln w="0"/>
                <a:solidFill>
                  <a:srgbClr val="FF0000"/>
                </a:solidFill>
                <a:latin typeface="+mn-lt"/>
              </a:rPr>
              <a:t>. Пояснительная записка (общая характеристика программы)</a:t>
            </a:r>
          </a:p>
          <a:p>
            <a:pPr marL="0" indent="0">
              <a:buClr>
                <a:srgbClr val="FFFFCC"/>
              </a:buClr>
              <a:buSzPct val="70000"/>
              <a:defRPr/>
            </a:pPr>
            <a:r>
              <a:rPr lang="ru-RU" sz="2000" b="1" dirty="0">
                <a:ln w="0"/>
                <a:solidFill>
                  <a:srgbClr val="FF0000"/>
                </a:solidFill>
                <a:latin typeface="+mn-lt"/>
              </a:rPr>
              <a:t>1.2. Цель и задачи программы</a:t>
            </a:r>
          </a:p>
          <a:p>
            <a:pPr marL="0" indent="0">
              <a:buClr>
                <a:srgbClr val="FFFFCC"/>
              </a:buClr>
              <a:buSzPct val="70000"/>
              <a:defRPr/>
            </a:pPr>
            <a:r>
              <a:rPr lang="ru-RU" sz="2000" b="1" dirty="0">
                <a:ln w="0"/>
                <a:solidFill>
                  <a:srgbClr val="FF0000"/>
                </a:solidFill>
                <a:latin typeface="+mn-lt"/>
              </a:rPr>
              <a:t>1.3. Содержание программы</a:t>
            </a:r>
          </a:p>
          <a:p>
            <a:pPr marL="0" indent="0">
              <a:buClr>
                <a:srgbClr val="FFFFCC"/>
              </a:buClr>
              <a:buSzPct val="70000"/>
              <a:defRPr/>
            </a:pPr>
            <a:r>
              <a:rPr lang="ru-RU" sz="2000" b="1" dirty="0">
                <a:ln w="0"/>
                <a:solidFill>
                  <a:srgbClr val="FF0000"/>
                </a:solidFill>
                <a:latin typeface="+mn-lt"/>
              </a:rPr>
              <a:t>1.4. Планируемые результаты и способы их проверки</a:t>
            </a:r>
          </a:p>
          <a:p>
            <a:pPr marL="0" indent="0">
              <a:buClr>
                <a:srgbClr val="FFFFCC"/>
              </a:buClr>
              <a:buSzPct val="70000"/>
              <a:defRPr/>
            </a:pPr>
            <a:endParaRPr lang="ru-RU" sz="2000" dirty="0">
              <a:ln w="0"/>
              <a:solidFill>
                <a:schemeClr val="accent5">
                  <a:lumMod val="50000"/>
                </a:schemeClr>
              </a:solidFill>
              <a:effectLst>
                <a:outerShdw blurRad="38100" dist="19050" dir="2700000" algn="tl" rotWithShape="0">
                  <a:schemeClr val="dk1">
                    <a:alpha val="40000"/>
                  </a:schemeClr>
                </a:outerShdw>
              </a:effectLst>
              <a:latin typeface="Arial Narrow" panose="020B0606020202030204" pitchFamily="34" charset="0"/>
            </a:endParaRPr>
          </a:p>
          <a:p>
            <a:pPr marL="0" indent="0">
              <a:buClr>
                <a:srgbClr val="FFFFCC"/>
              </a:buClr>
              <a:buSzPct val="70000"/>
              <a:defRPr/>
            </a:pPr>
            <a:r>
              <a:rPr lang="ru-RU" sz="2400" dirty="0">
                <a:ln w="0"/>
                <a:solidFill>
                  <a:schemeClr val="accent5">
                    <a:lumMod val="50000"/>
                  </a:schemeClr>
                </a:solidFill>
                <a:effectLst>
                  <a:outerShdw blurRad="38100" dist="19050" dir="2700000" algn="tl" rotWithShape="0">
                    <a:schemeClr val="dk1">
                      <a:alpha val="40000"/>
                    </a:schemeClr>
                  </a:outerShdw>
                </a:effectLst>
                <a:latin typeface="Arial Narrow" panose="020B0606020202030204" pitchFamily="34" charset="0"/>
              </a:rPr>
              <a:t>2. Комплекс организационно-педагогических условий:</a:t>
            </a:r>
          </a:p>
          <a:p>
            <a:pPr marL="0" indent="0">
              <a:buClr>
                <a:srgbClr val="FFFFCC"/>
              </a:buClr>
              <a:buSzPct val="70000"/>
              <a:defRPr/>
            </a:pPr>
            <a:r>
              <a:rPr lang="ru-RU" sz="2000" b="1" dirty="0">
                <a:ln w="0"/>
                <a:solidFill>
                  <a:srgbClr val="FF0000"/>
                </a:solidFill>
                <a:effectLst>
                  <a:outerShdw blurRad="38100" dist="19050" dir="2700000" algn="tl" rotWithShape="0">
                    <a:schemeClr val="dk1">
                      <a:alpha val="40000"/>
                    </a:schemeClr>
                  </a:outerShdw>
                </a:effectLst>
                <a:latin typeface="+mn-lt"/>
              </a:rPr>
              <a:t>2.1. Календарный учебный график </a:t>
            </a:r>
          </a:p>
          <a:p>
            <a:pPr marL="0" indent="0">
              <a:buClr>
                <a:srgbClr val="FFFFCC"/>
              </a:buClr>
              <a:buSzPct val="70000"/>
              <a:defRPr/>
            </a:pPr>
            <a:r>
              <a:rPr lang="ru-RU" sz="2000" b="1" dirty="0">
                <a:ln w="0"/>
                <a:solidFill>
                  <a:srgbClr val="FF0000"/>
                </a:solidFill>
                <a:effectLst>
                  <a:outerShdw blurRad="38100" dist="19050" dir="2700000" algn="tl" rotWithShape="0">
                    <a:schemeClr val="dk1">
                      <a:alpha val="40000"/>
                    </a:schemeClr>
                  </a:outerShdw>
                </a:effectLst>
                <a:latin typeface="+mn-lt"/>
              </a:rPr>
              <a:t>2.2. Условия реализации программы </a:t>
            </a:r>
          </a:p>
          <a:p>
            <a:pPr marL="0" indent="0">
              <a:buClr>
                <a:srgbClr val="FFFFCC"/>
              </a:buClr>
              <a:buSzPct val="70000"/>
              <a:defRPr/>
            </a:pPr>
            <a:r>
              <a:rPr lang="ru-RU" sz="2000" b="1" dirty="0">
                <a:ln w="0"/>
                <a:solidFill>
                  <a:srgbClr val="FF0000"/>
                </a:solidFill>
                <a:effectLst>
                  <a:outerShdw blurRad="38100" dist="19050" dir="2700000" algn="tl" rotWithShape="0">
                    <a:schemeClr val="dk1">
                      <a:alpha val="40000"/>
                    </a:schemeClr>
                  </a:outerShdw>
                </a:effectLst>
                <a:latin typeface="+mn-lt"/>
              </a:rPr>
              <a:t>2.3. Формы аттестации</a:t>
            </a:r>
          </a:p>
          <a:p>
            <a:pPr marL="0" indent="0">
              <a:buClr>
                <a:srgbClr val="FFFFCC"/>
              </a:buClr>
              <a:buSzPct val="70000"/>
              <a:defRPr/>
            </a:pPr>
            <a:r>
              <a:rPr lang="ru-RU" sz="2000" b="1" dirty="0">
                <a:ln w="0"/>
                <a:solidFill>
                  <a:srgbClr val="FF0000"/>
                </a:solidFill>
                <a:effectLst>
                  <a:outerShdw blurRad="38100" dist="19050" dir="2700000" algn="tl" rotWithShape="0">
                    <a:schemeClr val="dk1">
                      <a:alpha val="40000"/>
                    </a:schemeClr>
                  </a:outerShdw>
                </a:effectLst>
                <a:latin typeface="+mn-lt"/>
              </a:rPr>
              <a:t>2.4. Оценочные материалы </a:t>
            </a:r>
          </a:p>
          <a:p>
            <a:pPr marL="0" indent="0">
              <a:buClr>
                <a:srgbClr val="FFFFCC"/>
              </a:buClr>
              <a:buSzPct val="70000"/>
              <a:defRPr/>
            </a:pPr>
            <a:r>
              <a:rPr lang="ru-RU" sz="2000" b="1" dirty="0">
                <a:ln w="0"/>
                <a:solidFill>
                  <a:srgbClr val="FF0000"/>
                </a:solidFill>
                <a:effectLst>
                  <a:outerShdw blurRad="38100" dist="19050" dir="2700000" algn="tl" rotWithShape="0">
                    <a:schemeClr val="dk1">
                      <a:alpha val="40000"/>
                    </a:schemeClr>
                  </a:outerShdw>
                </a:effectLst>
                <a:latin typeface="+mn-lt"/>
              </a:rPr>
              <a:t>2.5. Методическое обеспечение</a:t>
            </a:r>
          </a:p>
          <a:p>
            <a:pPr marL="0" indent="0">
              <a:buClr>
                <a:srgbClr val="FFFFCC"/>
              </a:buClr>
              <a:buSzPct val="70000"/>
              <a:defRPr/>
            </a:pPr>
            <a:r>
              <a:rPr lang="ru-RU" sz="2400" dirty="0">
                <a:ln w="0"/>
                <a:solidFill>
                  <a:schemeClr val="accent5">
                    <a:lumMod val="50000"/>
                  </a:schemeClr>
                </a:solidFill>
                <a:effectLst>
                  <a:outerShdw blurRad="38100" dist="19050" dir="2700000" algn="tl" rotWithShape="0">
                    <a:schemeClr val="dk1">
                      <a:alpha val="40000"/>
                    </a:schemeClr>
                  </a:outerShdw>
                </a:effectLst>
                <a:latin typeface="Arial Narrow" panose="020B0606020202030204" pitchFamily="34" charset="0"/>
              </a:rPr>
              <a:t>3. Список литературы</a:t>
            </a:r>
          </a:p>
          <a:p>
            <a:pPr marL="0" indent="0">
              <a:buClr>
                <a:srgbClr val="FFFFCC"/>
              </a:buClr>
              <a:buSzPct val="70000"/>
              <a:defRPr/>
            </a:pPr>
            <a:r>
              <a:rPr lang="ru-RU" sz="2000" i="1" dirty="0">
                <a:ln w="0"/>
                <a:solidFill>
                  <a:schemeClr val="accent5">
                    <a:lumMod val="50000"/>
                  </a:schemeClr>
                </a:solidFill>
                <a:effectLst>
                  <a:outerShdw blurRad="38100" dist="19050" dir="2700000" algn="tl" rotWithShape="0">
                    <a:schemeClr val="dk1">
                      <a:alpha val="40000"/>
                    </a:schemeClr>
                  </a:outerShdw>
                </a:effectLst>
                <a:latin typeface="Arial Narrow" panose="020B0606020202030204" pitchFamily="34" charset="0"/>
              </a:rPr>
              <a:t>Приложения</a:t>
            </a:r>
            <a:endParaRPr lang="ru-RU" sz="2000" dirty="0">
              <a:ln w="0"/>
              <a:solidFill>
                <a:schemeClr val="accent5">
                  <a:lumMod val="50000"/>
                </a:schemeClr>
              </a:solidFill>
              <a:effectLst>
                <a:outerShdw blurRad="38100" dist="19050" dir="2700000" algn="tl" rotWithShape="0">
                  <a:schemeClr val="dk1">
                    <a:alpha val="40000"/>
                  </a:schemeClr>
                </a:outerShdw>
              </a:effectLst>
              <a:latin typeface="Arial Narrow" panose="020B0606020202030204" pitchFamily="34" charset="0"/>
            </a:endParaRPr>
          </a:p>
          <a:p>
            <a:pPr marL="0" indent="0" algn="ctr">
              <a:buClr>
                <a:srgbClr val="FFFFCC"/>
              </a:buClr>
              <a:buSzPct val="70000"/>
              <a:defRPr/>
            </a:pPr>
            <a:r>
              <a:rPr lang="ru-RU" sz="2000" i="1" dirty="0">
                <a:ln w="0"/>
                <a:solidFill>
                  <a:schemeClr val="accent5">
                    <a:lumMod val="50000"/>
                  </a:schemeClr>
                </a:solidFill>
                <a:effectLst>
                  <a:outerShdw blurRad="38100" dist="19050" dir="2700000" algn="tl" rotWithShape="0">
                    <a:schemeClr val="dk1">
                      <a:alpha val="40000"/>
                    </a:schemeClr>
                  </a:outerShdw>
                </a:effectLst>
                <a:latin typeface="Arial Narrow" panose="020B0606020202030204" pitchFamily="34" charset="0"/>
              </a:rPr>
              <a:t>Рабочие программы (модули) курсов, дисциплин, которые входят в состав программы</a:t>
            </a:r>
          </a:p>
          <a:p>
            <a:pPr>
              <a:lnSpc>
                <a:spcPct val="90000"/>
              </a:lnSpc>
              <a:buSzPct val="70000"/>
              <a:defRPr/>
            </a:pPr>
            <a:endParaRPr lang="ru-RU" sz="3200" dirty="0">
              <a:ln w="0"/>
              <a:solidFill>
                <a:schemeClr val="accent5">
                  <a:lumMod val="50000"/>
                </a:schemeClr>
              </a:solidFill>
              <a:effectLst>
                <a:outerShdw blurRad="38100" dist="19050" dir="2700000" algn="tl" rotWithShape="0">
                  <a:schemeClr val="dk1">
                    <a:alpha val="40000"/>
                  </a:schemeClr>
                </a:outerShdw>
              </a:effectLst>
              <a:latin typeface="Arial Narrow" panose="020B0606020202030204" pitchFamily="34" charset="0"/>
            </a:endParaRPr>
          </a:p>
        </p:txBody>
      </p:sp>
      <p:sp>
        <p:nvSpPr>
          <p:cNvPr id="5" name="Блок-схема: документ 4"/>
          <p:cNvSpPr/>
          <p:nvPr/>
        </p:nvSpPr>
        <p:spPr>
          <a:xfrm>
            <a:off x="0" y="1"/>
            <a:ext cx="12192000" cy="1130968"/>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400" dirty="0">
                <a:solidFill>
                  <a:prstClr val="white"/>
                </a:solidFill>
                <a:latin typeface="Arial Narrow" panose="020B0606020202030204" pitchFamily="34" charset="0"/>
              </a:rPr>
              <a:t>Структурные элементы программы</a:t>
            </a:r>
            <a:endParaRPr lang="ru-RU" dirty="0"/>
          </a:p>
        </p:txBody>
      </p:sp>
    </p:spTree>
    <p:extLst>
      <p:ext uri="{BB962C8B-B14F-4D97-AF65-F5344CB8AC3E}">
        <p14:creationId xmlns:p14="http://schemas.microsoft.com/office/powerpoint/2010/main" val="19426686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4731" y="888275"/>
            <a:ext cx="11142540" cy="4293325"/>
          </a:xfrm>
          <a:prstGeom prst="foldedCorner">
            <a:avLst/>
          </a:prstGeom>
          <a:solidFill>
            <a:schemeClr val="bg1">
              <a:lumMod val="95000"/>
            </a:schemeClr>
          </a:solidFill>
          <a:ln/>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marL="0" indent="0">
              <a:buNone/>
            </a:pPr>
            <a:endParaRPr lang="ru-RU" b="1" i="1" dirty="0">
              <a:solidFill>
                <a:srgbClr val="002060"/>
              </a:solidFill>
            </a:endParaRPr>
          </a:p>
          <a:p>
            <a:pPr marL="0" indent="0">
              <a:buNone/>
            </a:pPr>
            <a:r>
              <a:rPr lang="ru-RU" b="1" i="1" dirty="0">
                <a:solidFill>
                  <a:srgbClr val="002060"/>
                </a:solidFill>
              </a:rPr>
              <a:t>Титульный лист программы </a:t>
            </a:r>
            <a:r>
              <a:rPr lang="ru-RU" dirty="0">
                <a:solidFill>
                  <a:srgbClr val="002060"/>
                </a:solidFill>
              </a:rPr>
              <a:t>(лат. </a:t>
            </a:r>
            <a:r>
              <a:rPr lang="ru-RU" dirty="0" err="1">
                <a:solidFill>
                  <a:srgbClr val="002060"/>
                </a:solidFill>
              </a:rPr>
              <a:t>Titulus</a:t>
            </a:r>
            <a:r>
              <a:rPr lang="ru-RU" dirty="0">
                <a:solidFill>
                  <a:srgbClr val="002060"/>
                </a:solidFill>
              </a:rPr>
              <a:t> - «надпись, заглавие») – первая страница, предваряющая текст программы и служащая источником библиографической информации, необходимой для идентификации документа </a:t>
            </a:r>
          </a:p>
          <a:p>
            <a:pPr marL="0" indent="0">
              <a:buNone/>
            </a:pPr>
            <a:r>
              <a:rPr lang="ru-RU" sz="2400" dirty="0">
                <a:solidFill>
                  <a:srgbClr val="002060"/>
                </a:solidFill>
              </a:rPr>
              <a:t>(</a:t>
            </a:r>
            <a:r>
              <a:rPr lang="ru-RU" dirty="0">
                <a:solidFill>
                  <a:srgbClr val="002060"/>
                </a:solidFill>
              </a:rPr>
              <a:t>наименование образовательной организации, гриф утверждения программы </a:t>
            </a:r>
            <a:r>
              <a:rPr lang="ru-RU" sz="2400" dirty="0">
                <a:solidFill>
                  <a:srgbClr val="002060"/>
                </a:solidFill>
              </a:rPr>
              <a:t>(</a:t>
            </a:r>
            <a:r>
              <a:rPr lang="ru-RU" sz="2000" dirty="0">
                <a:solidFill>
                  <a:srgbClr val="002060"/>
                </a:solidFill>
              </a:rPr>
              <a:t>с указанием ФИО руководителя, даты и номера приказа</a:t>
            </a:r>
            <a:r>
              <a:rPr lang="ru-RU" sz="2400" dirty="0">
                <a:solidFill>
                  <a:srgbClr val="002060"/>
                </a:solidFill>
              </a:rPr>
              <a:t>)</a:t>
            </a:r>
            <a:r>
              <a:rPr lang="ru-RU" dirty="0">
                <a:solidFill>
                  <a:srgbClr val="002060"/>
                </a:solidFill>
              </a:rPr>
              <a:t>, название программы, адресат программы, срок ее реализации, ФИО, должность разработчика(</a:t>
            </a:r>
            <a:r>
              <a:rPr lang="ru-RU" dirty="0" err="1">
                <a:solidFill>
                  <a:srgbClr val="002060"/>
                </a:solidFill>
              </a:rPr>
              <a:t>ов</a:t>
            </a:r>
            <a:r>
              <a:rPr lang="ru-RU" dirty="0">
                <a:solidFill>
                  <a:srgbClr val="002060"/>
                </a:solidFill>
              </a:rPr>
              <a:t>) программы, город и год ее разработки).</a:t>
            </a:r>
          </a:p>
          <a:p>
            <a:pPr marL="0" indent="0">
              <a:buNone/>
            </a:pPr>
            <a:endParaRPr lang="ru-RU" dirty="0">
              <a:solidFill>
                <a:srgbClr val="002060"/>
              </a:solidFill>
            </a:endParaRPr>
          </a:p>
        </p:txBody>
      </p:sp>
      <p:sp>
        <p:nvSpPr>
          <p:cNvPr id="5" name="Блок-схема: документ 4"/>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3600" dirty="0">
                <a:solidFill>
                  <a:prstClr val="white"/>
                </a:solidFill>
              </a:rPr>
              <a:t>Структура дополнительной общеобразовательной общеразвивающей программы</a:t>
            </a:r>
            <a:endParaRPr lang="ru-RU" sz="2000" dirty="0"/>
          </a:p>
        </p:txBody>
      </p:sp>
    </p:spTree>
    <p:extLst>
      <p:ext uri="{BB962C8B-B14F-4D97-AF65-F5344CB8AC3E}">
        <p14:creationId xmlns:p14="http://schemas.microsoft.com/office/powerpoint/2010/main" val="266525295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63041" y="57150"/>
            <a:ext cx="5781821" cy="675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Прямоугольник 9"/>
          <p:cNvSpPr/>
          <p:nvPr/>
        </p:nvSpPr>
        <p:spPr>
          <a:xfrm>
            <a:off x="8806376" y="4103711"/>
            <a:ext cx="2907324" cy="2062103"/>
          </a:xfrm>
          <a:prstGeom prst="rect">
            <a:avLst/>
          </a:prstGeom>
        </p:spPr>
        <p:txBody>
          <a:bodyPr wrap="square">
            <a:spAutoFit/>
          </a:bodyPr>
          <a:lstStyle/>
          <a:p>
            <a:pPr lvl="0"/>
            <a:r>
              <a:rPr lang="ru-RU" sz="1600" dirty="0">
                <a:solidFill>
                  <a:srgbClr val="FF0000"/>
                </a:solidFill>
                <a:latin typeface="Times New Roman" panose="02020603050405020304" pitchFamily="18" charset="0"/>
                <a:cs typeface="Times New Roman" panose="02020603050405020304" pitchFamily="18" charset="0"/>
              </a:rPr>
              <a:t>Письмо МОИН РФ № 09-3242 от 18.11.15г.</a:t>
            </a:r>
          </a:p>
          <a:p>
            <a:pPr lvl="0"/>
            <a:r>
              <a:rPr lang="ru-RU" sz="1600" dirty="0">
                <a:solidFill>
                  <a:srgbClr val="FF0000"/>
                </a:solidFill>
                <a:latin typeface="Times New Roman" panose="02020603050405020304" pitchFamily="18" charset="0"/>
                <a:cs typeface="Times New Roman" panose="02020603050405020304" pitchFamily="18" charset="0"/>
              </a:rPr>
              <a:t>«О направлении информации»</a:t>
            </a:r>
          </a:p>
          <a:p>
            <a:pPr lvl="0"/>
            <a:r>
              <a:rPr lang="ru-RU" sz="1600" dirty="0">
                <a:solidFill>
                  <a:srgbClr val="FF0000"/>
                </a:solidFill>
                <a:latin typeface="Times New Roman" panose="02020603050405020304" pitchFamily="18" charset="0"/>
                <a:cs typeface="Times New Roman" panose="02020603050405020304" pitchFamily="18" charset="0"/>
              </a:rPr>
              <a:t>(В месте «Методические рекомендации </a:t>
            </a:r>
          </a:p>
          <a:p>
            <a:pPr lvl="0"/>
            <a:r>
              <a:rPr lang="ru-RU" sz="1600" dirty="0">
                <a:solidFill>
                  <a:srgbClr val="FF0000"/>
                </a:solidFill>
                <a:latin typeface="Times New Roman" panose="02020603050405020304" pitchFamily="18" charset="0"/>
                <a:cs typeface="Times New Roman" panose="02020603050405020304" pitchFamily="18" charset="0"/>
              </a:rPr>
              <a:t>по проектированию дополнительных </a:t>
            </a:r>
          </a:p>
          <a:p>
            <a:pPr lvl="0"/>
            <a:r>
              <a:rPr lang="ru-RU" sz="1600" dirty="0">
                <a:solidFill>
                  <a:srgbClr val="FF0000"/>
                </a:solidFill>
                <a:latin typeface="Times New Roman" panose="02020603050405020304" pitchFamily="18" charset="0"/>
                <a:cs typeface="Times New Roman" panose="02020603050405020304" pitchFamily="18" charset="0"/>
              </a:rPr>
              <a:t>общеразвивающих программ»)</a:t>
            </a:r>
          </a:p>
        </p:txBody>
      </p:sp>
    </p:spTree>
    <p:extLst>
      <p:ext uri="{BB962C8B-B14F-4D97-AF65-F5344CB8AC3E}">
        <p14:creationId xmlns:p14="http://schemas.microsoft.com/office/powerpoint/2010/main" val="8793369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5741" y="282936"/>
            <a:ext cx="11716619" cy="6037857"/>
          </a:xfrm>
          <a:noFill/>
          <a:ln>
            <a:noFill/>
          </a:ln>
        </p:spPr>
        <p:style>
          <a:lnRef idx="0">
            <a:scrgbClr r="0" g="0" b="0"/>
          </a:lnRef>
          <a:fillRef idx="0">
            <a:scrgbClr r="0" g="0" b="0"/>
          </a:fillRef>
          <a:effectRef idx="0">
            <a:scrgbClr r="0" g="0" b="0"/>
          </a:effectRef>
          <a:fontRef idx="minor">
            <a:schemeClr val="dk1"/>
          </a:fontRef>
        </p:style>
        <p:txBody>
          <a:bodyPr>
            <a:normAutofit fontScale="77500" lnSpcReduction="20000"/>
          </a:bodyPr>
          <a:lstStyle/>
          <a:p>
            <a:r>
              <a:rPr lang="ru-RU" sz="3100" dirty="0">
                <a:ln w="0"/>
                <a:effectLst>
                  <a:outerShdw blurRad="38100" dist="19050" dir="2700000" algn="tl" rotWithShape="0">
                    <a:schemeClr val="dk1">
                      <a:alpha val="40000"/>
                    </a:schemeClr>
                  </a:outerShdw>
                </a:effectLst>
              </a:rPr>
              <a:t>1. Комплекс основных характеристик программы</a:t>
            </a:r>
          </a:p>
          <a:p>
            <a:pPr lvl="1"/>
            <a:r>
              <a:rPr lang="ru-RU" sz="2800" i="1" dirty="0">
                <a:ln w="0"/>
                <a:effectLst>
                  <a:outerShdw blurRad="38100" dist="19050" dir="2700000" algn="tl" rotWithShape="0">
                    <a:schemeClr val="dk1">
                      <a:alpha val="40000"/>
                    </a:schemeClr>
                  </a:outerShdw>
                </a:effectLst>
              </a:rPr>
              <a:t>1.2. </a:t>
            </a:r>
            <a:r>
              <a:rPr lang="ru-RU" sz="2800" i="1" dirty="0">
                <a:ln w="0"/>
                <a:solidFill>
                  <a:srgbClr val="FF0000"/>
                </a:solidFill>
                <a:effectLst>
                  <a:outerShdw blurRad="38100" dist="19050" dir="2700000" algn="tl" rotWithShape="0">
                    <a:schemeClr val="dk1">
                      <a:alpha val="40000"/>
                    </a:schemeClr>
                  </a:outerShdw>
                </a:effectLst>
              </a:rPr>
              <a:t>Пояснительная записка </a:t>
            </a:r>
          </a:p>
          <a:p>
            <a:pPr lvl="2">
              <a:lnSpc>
                <a:spcPct val="120000"/>
              </a:lnSpc>
            </a:pPr>
            <a:r>
              <a:rPr lang="ru-RU" sz="2600" i="1" dirty="0">
                <a:ln w="0"/>
                <a:solidFill>
                  <a:srgbClr val="FF0000"/>
                </a:solidFill>
                <a:effectLst>
                  <a:outerShdw blurRad="38100" dist="19050" dir="2700000" algn="tl" rotWithShape="0">
                    <a:schemeClr val="dk1">
                      <a:alpha val="40000"/>
                    </a:schemeClr>
                  </a:outerShdw>
                </a:effectLst>
              </a:rPr>
              <a:t>направленность (профиль) программы </a:t>
            </a:r>
            <a:r>
              <a:rPr lang="ru-RU" sz="2600" i="1" dirty="0">
                <a:ln w="0"/>
                <a:effectLst>
                  <a:outerShdw blurRad="38100" dist="19050" dir="2700000" algn="tl" rotWithShape="0">
                    <a:schemeClr val="dk1">
                      <a:alpha val="40000"/>
                    </a:schemeClr>
                  </a:outerShdw>
                </a:effectLst>
              </a:rPr>
              <a:t>— </a:t>
            </a:r>
            <a:r>
              <a:rPr lang="ru-RU" sz="2600" i="1" dirty="0">
                <a:ln w="0"/>
                <a:solidFill>
                  <a:srgbClr val="0070C0"/>
                </a:solidFill>
                <a:effectLst>
                  <a:outerShdw blurRad="38100" dist="19050" dir="2700000" algn="tl" rotWithShape="0">
                    <a:schemeClr val="dk1">
                      <a:alpha val="40000"/>
                    </a:schemeClr>
                  </a:outerShdw>
                </a:effectLst>
              </a:rPr>
              <a:t>техническая, естественнонаучная, физкультурно-спортивная, художественная, туристско-краеведческая, социально-педагогическая (Порядок 1008, п.9);</a:t>
            </a:r>
          </a:p>
          <a:p>
            <a:pPr lvl="2">
              <a:lnSpc>
                <a:spcPct val="120000"/>
              </a:lnSpc>
            </a:pPr>
            <a:r>
              <a:rPr lang="ru-RU" sz="2600" i="1" dirty="0">
                <a:ln w="0"/>
                <a:solidFill>
                  <a:srgbClr val="FF0000"/>
                </a:solidFill>
                <a:effectLst>
                  <a:outerShdw blurRad="38100" dist="19050" dir="2700000" algn="tl" rotWithShape="0">
                    <a:schemeClr val="dk1">
                      <a:alpha val="40000"/>
                    </a:schemeClr>
                  </a:outerShdw>
                </a:effectLst>
              </a:rPr>
              <a:t>уровень программы</a:t>
            </a:r>
            <a:r>
              <a:rPr lang="ru-RU" sz="2600" i="1" dirty="0">
                <a:ln w="0"/>
                <a:solidFill>
                  <a:srgbClr val="00B050"/>
                </a:solidFill>
                <a:effectLst>
                  <a:outerShdw blurRad="38100" dist="19050" dir="2700000" algn="tl" rotWithShape="0">
                    <a:schemeClr val="dk1">
                      <a:alpha val="40000"/>
                    </a:schemeClr>
                  </a:outerShdw>
                </a:effectLst>
              </a:rPr>
              <a:t> </a:t>
            </a:r>
            <a:r>
              <a:rPr lang="ru-RU" sz="2600" i="1" dirty="0">
                <a:ln w="0"/>
                <a:effectLst>
                  <a:outerShdw blurRad="38100" dist="19050" dir="2700000" algn="tl" rotWithShape="0">
                    <a:schemeClr val="dk1">
                      <a:alpha val="40000"/>
                    </a:schemeClr>
                  </a:outerShdw>
                </a:effectLst>
              </a:rPr>
              <a:t>– </a:t>
            </a:r>
            <a:r>
              <a:rPr lang="ru-RU" sz="2600" i="1" dirty="0">
                <a:ln w="0"/>
                <a:solidFill>
                  <a:srgbClr val="0070C0"/>
                </a:solidFill>
                <a:effectLst>
                  <a:outerShdw blurRad="38100" dist="19050" dir="2700000" algn="tl" rotWithShape="0">
                    <a:schemeClr val="dk1">
                      <a:alpha val="40000"/>
                    </a:schemeClr>
                  </a:outerShdw>
                </a:effectLst>
              </a:rPr>
              <a:t>стартовый, базовый, продвинутый (письмо МОиН РФ от 18 ноября 2015 г. N 09-3242),</a:t>
            </a:r>
          </a:p>
          <a:p>
            <a:pPr lvl="2">
              <a:lnSpc>
                <a:spcPct val="120000"/>
              </a:lnSpc>
            </a:pPr>
            <a:r>
              <a:rPr lang="ru-RU" sz="2600" i="1" dirty="0">
                <a:ln w="0"/>
                <a:solidFill>
                  <a:srgbClr val="FF0000"/>
                </a:solidFill>
                <a:effectLst>
                  <a:outerShdw blurRad="38100" dist="19050" dir="2700000" algn="tl" rotWithShape="0">
                    <a:schemeClr val="dk1">
                      <a:alpha val="40000"/>
                    </a:schemeClr>
                  </a:outerShdw>
                </a:effectLst>
              </a:rPr>
              <a:t>актуальность программы </a:t>
            </a:r>
            <a:r>
              <a:rPr lang="ru-RU" sz="2600" i="1" dirty="0">
                <a:ln w="0"/>
                <a:effectLst>
                  <a:outerShdw blurRad="38100" dist="19050" dir="2700000" algn="tl" rotWithShape="0">
                    <a:schemeClr val="dk1">
                      <a:alpha val="40000"/>
                    </a:schemeClr>
                  </a:outerShdw>
                </a:effectLst>
              </a:rPr>
              <a:t>— </a:t>
            </a:r>
            <a:r>
              <a:rPr lang="ru-RU" sz="2600" i="1" dirty="0">
                <a:ln w="0"/>
                <a:solidFill>
                  <a:srgbClr val="0070C0"/>
                </a:solidFill>
                <a:effectLst>
                  <a:outerShdw blurRad="38100" dist="19050" dir="2700000" algn="tl" rotWithShape="0">
                    <a:schemeClr val="dk1">
                      <a:alpha val="40000"/>
                    </a:schemeClr>
                  </a:outerShdw>
                </a:effectLst>
              </a:rPr>
              <a:t>своевременность, современность предлагаемой программы;</a:t>
            </a:r>
          </a:p>
          <a:p>
            <a:pPr lvl="2">
              <a:lnSpc>
                <a:spcPct val="120000"/>
              </a:lnSpc>
            </a:pPr>
            <a:r>
              <a:rPr lang="ru-RU" sz="2600" i="1" dirty="0">
                <a:ln w="0"/>
                <a:solidFill>
                  <a:srgbClr val="FF0000"/>
                </a:solidFill>
                <a:effectLst>
                  <a:outerShdw blurRad="38100" dist="19050" dir="2700000" algn="tl" rotWithShape="0">
                    <a:schemeClr val="dk1">
                      <a:alpha val="40000"/>
                    </a:schemeClr>
                  </a:outerShdw>
                </a:effectLst>
              </a:rPr>
              <a:t>категория учащихся</a:t>
            </a:r>
            <a:r>
              <a:rPr lang="ru-RU" sz="2600" i="1" dirty="0">
                <a:ln w="0"/>
                <a:effectLst>
                  <a:outerShdw blurRad="38100" dist="19050" dir="2700000" algn="tl" rotWithShape="0">
                    <a:schemeClr val="dk1">
                      <a:alpha val="40000"/>
                    </a:schemeClr>
                  </a:outerShdw>
                </a:effectLst>
              </a:rPr>
              <a:t>— </a:t>
            </a:r>
            <a:r>
              <a:rPr lang="ru-RU" sz="2600" i="1" dirty="0">
                <a:ln w="0"/>
                <a:solidFill>
                  <a:srgbClr val="0070C0"/>
                </a:solidFill>
                <a:effectLst>
                  <a:outerShdw blurRad="38100" dist="19050" dir="2700000" algn="tl" rotWithShape="0">
                    <a:schemeClr val="dk1">
                      <a:alpha val="40000"/>
                    </a:schemeClr>
                  </a:outerShdw>
                </a:effectLst>
              </a:rPr>
              <a:t>примерный портрет учащегося, для которого будет актуальным обучение по данной программе;</a:t>
            </a:r>
          </a:p>
          <a:p>
            <a:pPr lvl="2">
              <a:lnSpc>
                <a:spcPct val="120000"/>
              </a:lnSpc>
            </a:pPr>
            <a:r>
              <a:rPr lang="ru-RU" sz="2600" i="1" dirty="0">
                <a:ln w="0"/>
                <a:solidFill>
                  <a:srgbClr val="FF0000"/>
                </a:solidFill>
                <a:effectLst>
                  <a:outerShdw blurRad="38100" dist="19050" dir="2700000" algn="tl" rotWithShape="0">
                    <a:schemeClr val="dk1">
                      <a:alpha val="40000"/>
                    </a:schemeClr>
                  </a:outerShdw>
                </a:effectLst>
              </a:rPr>
              <a:t>объем программы </a:t>
            </a:r>
            <a:r>
              <a:rPr lang="ru-RU" sz="2600" i="1" dirty="0">
                <a:ln w="0"/>
                <a:effectLst>
                  <a:outerShdw blurRad="38100" dist="19050" dir="2700000" algn="tl" rotWithShape="0">
                    <a:schemeClr val="dk1">
                      <a:alpha val="40000"/>
                    </a:schemeClr>
                  </a:outerShdw>
                </a:effectLst>
              </a:rPr>
              <a:t>— </a:t>
            </a:r>
            <a:r>
              <a:rPr lang="ru-RU" sz="2600" i="1" dirty="0">
                <a:ln w="0"/>
                <a:solidFill>
                  <a:srgbClr val="0070C0"/>
                </a:solidFill>
                <a:effectLst>
                  <a:outerShdw blurRad="38100" dist="19050" dir="2700000" algn="tl" rotWithShape="0">
                    <a:schemeClr val="dk1">
                      <a:alpha val="40000"/>
                    </a:schemeClr>
                  </a:outerShdw>
                </a:effectLst>
              </a:rPr>
              <a:t>общее количество учебных часов, запланированных на весь период обучения, необходимых для освоения программы;</a:t>
            </a:r>
          </a:p>
          <a:p>
            <a:pPr lvl="2">
              <a:lnSpc>
                <a:spcPct val="120000"/>
              </a:lnSpc>
            </a:pPr>
            <a:r>
              <a:rPr lang="ru-RU" sz="2600" i="1" dirty="0">
                <a:ln w="0"/>
                <a:solidFill>
                  <a:srgbClr val="FF0000"/>
                </a:solidFill>
                <a:effectLst>
                  <a:outerShdw blurRad="38100" dist="19050" dir="2700000" algn="tl" rotWithShape="0">
                    <a:schemeClr val="dk1">
                      <a:alpha val="40000"/>
                    </a:schemeClr>
                  </a:outerShdw>
                </a:effectLst>
              </a:rPr>
              <a:t>срок освоения программы определяется содержанием программы </a:t>
            </a:r>
            <a:r>
              <a:rPr lang="ru-RU" sz="2600" i="1" dirty="0">
                <a:ln w="0"/>
                <a:effectLst>
                  <a:outerShdw blurRad="38100" dist="19050" dir="2700000" algn="tl" rotWithShape="0">
                    <a:schemeClr val="dk1">
                      <a:alpha val="40000"/>
                    </a:schemeClr>
                  </a:outerShdw>
                </a:effectLst>
              </a:rPr>
              <a:t>— </a:t>
            </a:r>
            <a:r>
              <a:rPr lang="ru-RU" sz="2600" i="1" dirty="0">
                <a:ln w="0"/>
                <a:solidFill>
                  <a:srgbClr val="0070C0"/>
                </a:solidFill>
                <a:effectLst>
                  <a:outerShdw blurRad="38100" dist="19050" dir="2700000" algn="tl" rotWithShape="0">
                    <a:schemeClr val="dk1">
                      <a:alpha val="40000"/>
                    </a:schemeClr>
                  </a:outerShdw>
                </a:effectLst>
              </a:rPr>
              <a:t>количество недель, месяцев, лет, необходимых для ее освоения;</a:t>
            </a:r>
          </a:p>
          <a:p>
            <a:pPr lvl="2">
              <a:lnSpc>
                <a:spcPct val="120000"/>
              </a:lnSpc>
            </a:pPr>
            <a:r>
              <a:rPr lang="ru-RU" sz="2600" i="1" dirty="0">
                <a:ln w="0"/>
                <a:solidFill>
                  <a:srgbClr val="FF0000"/>
                </a:solidFill>
                <a:effectLst>
                  <a:outerShdw blurRad="38100" dist="19050" dir="2700000" algn="tl" rotWithShape="0">
                    <a:schemeClr val="dk1">
                      <a:alpha val="40000"/>
                    </a:schemeClr>
                  </a:outerShdw>
                </a:effectLst>
              </a:rPr>
              <a:t>режим занятий </a:t>
            </a:r>
            <a:r>
              <a:rPr lang="ru-RU" sz="2600" i="1" dirty="0">
                <a:ln w="0"/>
                <a:effectLst>
                  <a:outerShdw blurRad="38100" dist="19050" dir="2700000" algn="tl" rotWithShape="0">
                    <a:schemeClr val="dk1">
                      <a:alpha val="40000"/>
                    </a:schemeClr>
                  </a:outerShdw>
                </a:effectLst>
              </a:rPr>
              <a:t>— </a:t>
            </a:r>
            <a:r>
              <a:rPr lang="ru-RU" sz="2600" i="1" dirty="0">
                <a:ln w="0"/>
                <a:solidFill>
                  <a:srgbClr val="0070C0"/>
                </a:solidFill>
                <a:effectLst>
                  <a:outerShdw blurRad="38100" dist="19050" dir="2700000" algn="tl" rotWithShape="0">
                    <a:schemeClr val="dk1">
                      <a:alpha val="40000"/>
                    </a:schemeClr>
                  </a:outerShdw>
                </a:effectLst>
              </a:rPr>
              <a:t>периодичность и продолжительность занятий</a:t>
            </a:r>
            <a:r>
              <a:rPr lang="ru-RU" sz="2400" i="1" dirty="0">
                <a:ln w="0"/>
                <a:solidFill>
                  <a:srgbClr val="0070C0"/>
                </a:solidFill>
                <a:effectLst>
                  <a:outerShdw blurRad="38100" dist="19050" dir="2700000" algn="tl" rotWithShape="0">
                    <a:schemeClr val="dk1">
                      <a:alpha val="40000"/>
                    </a:schemeClr>
                  </a:outerShdw>
                </a:effectLst>
              </a:rPr>
              <a:t>.</a:t>
            </a:r>
          </a:p>
          <a:p>
            <a:pPr lvl="2">
              <a:lnSpc>
                <a:spcPct val="120000"/>
              </a:lnSpc>
            </a:pPr>
            <a:r>
              <a:rPr lang="ru-RU" sz="2600" i="1" dirty="0">
                <a:ln w="0"/>
                <a:solidFill>
                  <a:srgbClr val="FF0000"/>
                </a:solidFill>
                <a:effectLst>
                  <a:outerShdw blurRad="38100" dist="19050" dir="2700000" algn="tl" rotWithShape="0">
                    <a:schemeClr val="dk1">
                      <a:alpha val="40000"/>
                    </a:schemeClr>
                  </a:outerShdw>
                </a:effectLst>
              </a:rPr>
              <a:t>формы организации образовательного процесса </a:t>
            </a:r>
            <a:r>
              <a:rPr lang="ru-RU" sz="2600" i="1" dirty="0">
                <a:ln w="0"/>
                <a:solidFill>
                  <a:srgbClr val="0070C0"/>
                </a:solidFill>
                <a:effectLst>
                  <a:outerShdw blurRad="38100" dist="19050" dir="2700000" algn="tl" rotWithShape="0">
                    <a:schemeClr val="dk1">
                      <a:alpha val="40000"/>
                    </a:schemeClr>
                  </a:outerShdw>
                </a:effectLst>
              </a:rPr>
              <a:t>(индивидуальные, групповые и т.д.) и виды занятий (лекции, практические и семинарские занятия, лабораторные работы, круглые столы, мастер-классы, др.);</a:t>
            </a:r>
          </a:p>
        </p:txBody>
      </p:sp>
    </p:spTree>
    <p:extLst>
      <p:ext uri="{BB962C8B-B14F-4D97-AF65-F5344CB8AC3E}">
        <p14:creationId xmlns:p14="http://schemas.microsoft.com/office/powerpoint/2010/main" val="33335700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500"/>
                                        <p:tgtEl>
                                          <p:spTgt spid="3">
                                            <p:txEl>
                                              <p:pRg st="7" end="7"/>
                                            </p:tx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fade">
                                      <p:cBhvr>
                                        <p:cTn id="4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7"/>
            <a:ext cx="10515600" cy="858555"/>
          </a:xfrm>
        </p:spPr>
        <p:txBody>
          <a:bodyPr/>
          <a:lstStyle/>
          <a:p>
            <a:pPr algn="ctr"/>
            <a:r>
              <a:rPr lang="ru-RU" sz="2400" b="1" kern="0" dirty="0" smtClean="0">
                <a:solidFill>
                  <a:srgbClr val="FF0000"/>
                </a:solidFill>
                <a:latin typeface="Times New Roman"/>
              </a:rPr>
              <a:t> Структура </a:t>
            </a:r>
            <a:r>
              <a:rPr lang="ru-RU" sz="2400" b="1" kern="0" dirty="0">
                <a:solidFill>
                  <a:srgbClr val="FF0000"/>
                </a:solidFill>
                <a:latin typeface="Times New Roman"/>
              </a:rPr>
              <a:t>пояснительной записки:</a:t>
            </a:r>
            <a:endParaRPr lang="ru-RU" dirty="0">
              <a:solidFill>
                <a:srgbClr val="FF0000"/>
              </a:solidFill>
            </a:endParaRPr>
          </a:p>
        </p:txBody>
      </p:sp>
      <p:sp>
        <p:nvSpPr>
          <p:cNvPr id="3" name="Объект 2"/>
          <p:cNvSpPr>
            <a:spLocks noGrp="1"/>
          </p:cNvSpPr>
          <p:nvPr>
            <p:ph idx="1"/>
          </p:nvPr>
        </p:nvSpPr>
        <p:spPr>
          <a:xfrm>
            <a:off x="838200" y="1317812"/>
            <a:ext cx="10515600" cy="4859151"/>
          </a:xfrm>
        </p:spPr>
        <p:txBody>
          <a:bodyPr>
            <a:normAutofit fontScale="92500" lnSpcReduction="10000"/>
          </a:bodyPr>
          <a:lstStyle/>
          <a:p>
            <a:pPr marL="342900" lvl="0" indent="-342900" defTabSz="914400" fontAlgn="base">
              <a:lnSpc>
                <a:spcPct val="80000"/>
              </a:lnSpc>
              <a:spcBef>
                <a:spcPct val="20000"/>
              </a:spcBef>
              <a:spcAft>
                <a:spcPct val="0"/>
              </a:spcAft>
              <a:buFontTx/>
              <a:buChar char="•"/>
            </a:pPr>
            <a:r>
              <a:rPr lang="ru-RU" sz="2400" b="1" i="1" kern="0" dirty="0">
                <a:solidFill>
                  <a:srgbClr val="000000"/>
                </a:solidFill>
                <a:latin typeface="Times New Roman"/>
              </a:rPr>
              <a:t>введение</a:t>
            </a:r>
          </a:p>
          <a:p>
            <a:pPr marL="342900" lvl="0" indent="-342900" defTabSz="914400" fontAlgn="base">
              <a:lnSpc>
                <a:spcPct val="80000"/>
              </a:lnSpc>
              <a:spcBef>
                <a:spcPct val="20000"/>
              </a:spcBef>
              <a:spcAft>
                <a:spcPct val="0"/>
              </a:spcAft>
              <a:buFontTx/>
              <a:buChar char="•"/>
            </a:pPr>
            <a:r>
              <a:rPr lang="ru-RU" sz="2400" b="1" i="1" kern="0" dirty="0">
                <a:solidFill>
                  <a:srgbClr val="000000"/>
                </a:solidFill>
                <a:latin typeface="Times New Roman"/>
              </a:rPr>
              <a:t>направленность</a:t>
            </a:r>
            <a:r>
              <a:rPr lang="ru-RU" sz="2400" kern="0" dirty="0">
                <a:solidFill>
                  <a:srgbClr val="000000"/>
                </a:solidFill>
                <a:latin typeface="Times New Roman"/>
              </a:rPr>
              <a:t> программы</a:t>
            </a:r>
          </a:p>
          <a:p>
            <a:pPr marL="342900" lvl="0" indent="-342900" defTabSz="914400" fontAlgn="base">
              <a:lnSpc>
                <a:spcPct val="80000"/>
              </a:lnSpc>
              <a:spcBef>
                <a:spcPct val="20000"/>
              </a:spcBef>
              <a:spcAft>
                <a:spcPct val="0"/>
              </a:spcAft>
              <a:buFontTx/>
              <a:buChar char="•"/>
            </a:pPr>
            <a:r>
              <a:rPr lang="ru-RU" sz="2400" kern="0" dirty="0">
                <a:solidFill>
                  <a:srgbClr val="000000"/>
                </a:solidFill>
                <a:latin typeface="Times New Roman"/>
              </a:rPr>
              <a:t>обоснование </a:t>
            </a:r>
            <a:r>
              <a:rPr lang="ru-RU" sz="2400" b="1" i="1" kern="0" dirty="0">
                <a:solidFill>
                  <a:srgbClr val="000000"/>
                </a:solidFill>
                <a:latin typeface="Times New Roman"/>
              </a:rPr>
              <a:t>новизны (или описание  отличительных особенностей программы)</a:t>
            </a:r>
          </a:p>
          <a:p>
            <a:pPr marL="342900" lvl="0" indent="-342900" defTabSz="914400" fontAlgn="base">
              <a:lnSpc>
                <a:spcPct val="80000"/>
              </a:lnSpc>
              <a:spcBef>
                <a:spcPct val="20000"/>
              </a:spcBef>
              <a:spcAft>
                <a:spcPct val="0"/>
              </a:spcAft>
              <a:buFontTx/>
              <a:buChar char="•"/>
            </a:pPr>
            <a:r>
              <a:rPr lang="ru-RU" sz="2400" kern="0" dirty="0">
                <a:solidFill>
                  <a:srgbClr val="000000"/>
                </a:solidFill>
                <a:latin typeface="Times New Roman"/>
              </a:rPr>
              <a:t>раскрыть</a:t>
            </a:r>
            <a:r>
              <a:rPr lang="ru-RU" sz="2400" b="1" i="1" kern="0" dirty="0">
                <a:solidFill>
                  <a:srgbClr val="000000"/>
                </a:solidFill>
                <a:latin typeface="Times New Roman"/>
              </a:rPr>
              <a:t> актуальность</a:t>
            </a:r>
            <a:r>
              <a:rPr lang="ru-RU" sz="2400" kern="0" dirty="0">
                <a:solidFill>
                  <a:srgbClr val="000000"/>
                </a:solidFill>
                <a:latin typeface="Times New Roman"/>
              </a:rPr>
              <a:t> программы, </a:t>
            </a:r>
            <a:r>
              <a:rPr lang="ru-RU" sz="2400" b="1" i="1" kern="0" dirty="0">
                <a:solidFill>
                  <a:srgbClr val="000000"/>
                </a:solidFill>
                <a:latin typeface="Times New Roman"/>
              </a:rPr>
              <a:t>педагогическую целесообразность</a:t>
            </a:r>
            <a:r>
              <a:rPr lang="ru-RU" sz="2400" kern="0" dirty="0">
                <a:solidFill>
                  <a:srgbClr val="000000"/>
                </a:solidFill>
                <a:latin typeface="Times New Roman"/>
              </a:rPr>
              <a:t> </a:t>
            </a:r>
          </a:p>
          <a:p>
            <a:pPr marL="342900" lvl="0" indent="-342900" defTabSz="914400" fontAlgn="base">
              <a:lnSpc>
                <a:spcPct val="80000"/>
              </a:lnSpc>
              <a:spcBef>
                <a:spcPct val="20000"/>
              </a:spcBef>
              <a:spcAft>
                <a:spcPct val="0"/>
              </a:spcAft>
              <a:buFontTx/>
              <a:buChar char="•"/>
            </a:pPr>
            <a:r>
              <a:rPr lang="ru-RU" sz="2400" b="1" i="1" kern="0" dirty="0">
                <a:solidFill>
                  <a:srgbClr val="000000"/>
                </a:solidFill>
                <a:latin typeface="Times New Roman"/>
              </a:rPr>
              <a:t>цель и задачи</a:t>
            </a:r>
            <a:r>
              <a:rPr lang="ru-RU" sz="2400" kern="0" dirty="0">
                <a:solidFill>
                  <a:srgbClr val="000000"/>
                </a:solidFill>
                <a:latin typeface="Times New Roman"/>
              </a:rPr>
              <a:t>  программы </a:t>
            </a:r>
          </a:p>
          <a:p>
            <a:pPr marL="342900" lvl="0" indent="-342900" defTabSz="914400" fontAlgn="base">
              <a:lnSpc>
                <a:spcPct val="80000"/>
              </a:lnSpc>
              <a:spcBef>
                <a:spcPct val="20000"/>
              </a:spcBef>
              <a:spcAft>
                <a:spcPct val="0"/>
              </a:spcAft>
              <a:buFontTx/>
              <a:buChar char="•"/>
            </a:pPr>
            <a:r>
              <a:rPr lang="ru-RU" sz="2400" b="1" i="1" kern="0" dirty="0">
                <a:solidFill>
                  <a:srgbClr val="000000"/>
                </a:solidFill>
                <a:latin typeface="Times New Roman"/>
              </a:rPr>
              <a:t>возраст детей</a:t>
            </a:r>
            <a:r>
              <a:rPr lang="ru-RU" sz="2400" kern="0" dirty="0">
                <a:solidFill>
                  <a:srgbClr val="000000"/>
                </a:solidFill>
                <a:latin typeface="Times New Roman"/>
              </a:rPr>
              <a:t>, участвующих в ее реализации</a:t>
            </a:r>
          </a:p>
          <a:p>
            <a:pPr marL="342900" lvl="0" indent="-342900" defTabSz="914400" fontAlgn="base">
              <a:lnSpc>
                <a:spcPct val="80000"/>
              </a:lnSpc>
              <a:spcBef>
                <a:spcPct val="20000"/>
              </a:spcBef>
              <a:spcAft>
                <a:spcPct val="0"/>
              </a:spcAft>
              <a:buFontTx/>
              <a:buChar char="•"/>
            </a:pPr>
            <a:r>
              <a:rPr lang="ru-RU" sz="2400" b="1" i="1" kern="0" dirty="0">
                <a:solidFill>
                  <a:srgbClr val="000000"/>
                </a:solidFill>
                <a:latin typeface="Times New Roman"/>
              </a:rPr>
              <a:t>сроки реализации</a:t>
            </a:r>
            <a:r>
              <a:rPr lang="ru-RU" sz="2400" kern="0" dirty="0">
                <a:solidFill>
                  <a:srgbClr val="000000"/>
                </a:solidFill>
                <a:latin typeface="Times New Roman"/>
              </a:rPr>
              <a:t> (</a:t>
            </a:r>
            <a:r>
              <a:rPr lang="ru-RU" sz="2400" i="1" kern="0" dirty="0">
                <a:solidFill>
                  <a:srgbClr val="000000"/>
                </a:solidFill>
                <a:latin typeface="Times New Roman"/>
              </a:rPr>
              <a:t>продолжительность образовательного процесса по каждому году обучения, этапы</a:t>
            </a:r>
            <a:r>
              <a:rPr lang="ru-RU" sz="2400" kern="0" dirty="0">
                <a:solidFill>
                  <a:srgbClr val="000000"/>
                </a:solidFill>
                <a:latin typeface="Times New Roman"/>
              </a:rPr>
              <a:t>)</a:t>
            </a:r>
            <a:endParaRPr lang="ru-RU" sz="2400" b="1" i="1" kern="0" dirty="0">
              <a:solidFill>
                <a:srgbClr val="000000"/>
              </a:solidFill>
              <a:latin typeface="Times New Roman"/>
            </a:endParaRPr>
          </a:p>
          <a:p>
            <a:pPr marL="342900" lvl="0" indent="-342900" defTabSz="914400" fontAlgn="base">
              <a:lnSpc>
                <a:spcPct val="80000"/>
              </a:lnSpc>
              <a:spcBef>
                <a:spcPct val="20000"/>
              </a:spcBef>
              <a:spcAft>
                <a:spcPct val="0"/>
              </a:spcAft>
              <a:buFontTx/>
              <a:buChar char="•"/>
            </a:pPr>
            <a:r>
              <a:rPr lang="ru-RU" sz="2400" b="1" i="1" kern="0" dirty="0">
                <a:solidFill>
                  <a:srgbClr val="000000"/>
                </a:solidFill>
                <a:latin typeface="Times New Roman"/>
              </a:rPr>
              <a:t>формы обучения</a:t>
            </a:r>
            <a:endParaRPr lang="ru-RU" sz="2400" i="1" kern="0" dirty="0">
              <a:solidFill>
                <a:srgbClr val="000000"/>
              </a:solidFill>
              <a:latin typeface="Times New Roman"/>
            </a:endParaRPr>
          </a:p>
          <a:p>
            <a:pPr marL="342900" lvl="0" indent="-342900" defTabSz="914400" fontAlgn="base">
              <a:lnSpc>
                <a:spcPct val="80000"/>
              </a:lnSpc>
              <a:spcBef>
                <a:spcPct val="20000"/>
              </a:spcBef>
              <a:spcAft>
                <a:spcPct val="0"/>
              </a:spcAft>
              <a:buFontTx/>
              <a:buChar char="•"/>
            </a:pPr>
            <a:r>
              <a:rPr lang="ru-RU" sz="2400" b="1" i="1" kern="0" dirty="0">
                <a:solidFill>
                  <a:srgbClr val="000000"/>
                </a:solidFill>
                <a:latin typeface="Times New Roman"/>
              </a:rPr>
              <a:t>формы организации деятельности</a:t>
            </a:r>
          </a:p>
          <a:p>
            <a:pPr marL="342900" lvl="0" indent="-342900" defTabSz="914400" fontAlgn="base">
              <a:lnSpc>
                <a:spcPct val="80000"/>
              </a:lnSpc>
              <a:spcBef>
                <a:spcPct val="20000"/>
              </a:spcBef>
              <a:spcAft>
                <a:spcPct val="0"/>
              </a:spcAft>
              <a:buFontTx/>
              <a:buChar char="•"/>
            </a:pPr>
            <a:r>
              <a:rPr lang="ru-RU" sz="2400" b="1" i="1" kern="0" dirty="0">
                <a:solidFill>
                  <a:srgbClr val="000000"/>
                </a:solidFill>
                <a:latin typeface="Times New Roman"/>
              </a:rPr>
              <a:t>режим занятий</a:t>
            </a:r>
            <a:r>
              <a:rPr lang="ru-RU" sz="2400" kern="0" dirty="0">
                <a:solidFill>
                  <a:srgbClr val="000000"/>
                </a:solidFill>
                <a:latin typeface="Times New Roman"/>
              </a:rPr>
              <a:t> </a:t>
            </a:r>
          </a:p>
          <a:p>
            <a:pPr marL="342900" lvl="0" indent="-342900" defTabSz="914400" fontAlgn="base">
              <a:lnSpc>
                <a:spcPct val="80000"/>
              </a:lnSpc>
              <a:spcBef>
                <a:spcPct val="20000"/>
              </a:spcBef>
              <a:spcAft>
                <a:spcPct val="0"/>
              </a:spcAft>
              <a:buFontTx/>
              <a:buChar char="•"/>
            </a:pPr>
            <a:r>
              <a:rPr lang="ru-RU" sz="2400" b="1" i="1" kern="0" dirty="0">
                <a:solidFill>
                  <a:srgbClr val="000000"/>
                </a:solidFill>
                <a:latin typeface="Times New Roman"/>
              </a:rPr>
              <a:t>ожидаемые результаты</a:t>
            </a:r>
          </a:p>
          <a:p>
            <a:pPr marL="342900" lvl="0" indent="-342900" defTabSz="914400" fontAlgn="base">
              <a:lnSpc>
                <a:spcPct val="80000"/>
              </a:lnSpc>
              <a:spcBef>
                <a:spcPct val="20000"/>
              </a:spcBef>
              <a:spcAft>
                <a:spcPct val="0"/>
              </a:spcAft>
              <a:buFontTx/>
              <a:buChar char="•"/>
            </a:pPr>
            <a:r>
              <a:rPr lang="ru-RU" sz="2400" b="1" i="1" kern="0" dirty="0">
                <a:solidFill>
                  <a:srgbClr val="000000"/>
                </a:solidFill>
                <a:latin typeface="Times New Roman"/>
              </a:rPr>
              <a:t>критерии и способы определения результативности</a:t>
            </a:r>
          </a:p>
          <a:p>
            <a:pPr marL="342900" lvl="0" indent="-342900" defTabSz="914400" fontAlgn="base">
              <a:lnSpc>
                <a:spcPct val="80000"/>
              </a:lnSpc>
              <a:spcBef>
                <a:spcPct val="20000"/>
              </a:spcBef>
              <a:spcAft>
                <a:spcPct val="0"/>
              </a:spcAft>
              <a:buFontTx/>
              <a:buChar char="•"/>
            </a:pPr>
            <a:r>
              <a:rPr lang="ru-RU" sz="2400" b="1" i="1" kern="0" dirty="0">
                <a:solidFill>
                  <a:srgbClr val="000000"/>
                </a:solidFill>
                <a:latin typeface="Times New Roman"/>
              </a:rPr>
              <a:t>формы подведения итогов</a:t>
            </a:r>
            <a:r>
              <a:rPr lang="ru-RU" sz="2400" kern="0" dirty="0">
                <a:solidFill>
                  <a:srgbClr val="000000"/>
                </a:solidFill>
                <a:latin typeface="Times New Roman"/>
              </a:rPr>
              <a:t> реализации дополнительной</a:t>
            </a:r>
            <a:endParaRPr lang="ru-RU" dirty="0"/>
          </a:p>
        </p:txBody>
      </p:sp>
    </p:spTree>
    <p:extLst>
      <p:ext uri="{BB962C8B-B14F-4D97-AF65-F5344CB8AC3E}">
        <p14:creationId xmlns:p14="http://schemas.microsoft.com/office/powerpoint/2010/main" val="3812443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4638" y="752498"/>
            <a:ext cx="11655423" cy="5785463"/>
          </a:xfrm>
          <a:prstGeom prst="foldedCorner">
            <a:avLst>
              <a:gd name="adj" fmla="val 11762"/>
            </a:avLst>
          </a:prstGeom>
          <a:solidFill>
            <a:schemeClr val="bg2">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a:noAutofit/>
          </a:bodyPr>
          <a:lstStyle/>
          <a:p>
            <a:endParaRPr lang="ru-RU" b="1" dirty="0">
              <a:solidFill>
                <a:srgbClr val="FF0000"/>
              </a:solidFill>
            </a:endParaRPr>
          </a:p>
          <a:p>
            <a:r>
              <a:rPr lang="ru-RU" sz="2400" b="1" dirty="0">
                <a:solidFill>
                  <a:srgbClr val="FFFF00"/>
                </a:solidFill>
              </a:rPr>
              <a:t>Естественнонаучная</a:t>
            </a:r>
            <a:r>
              <a:rPr lang="ru-RU" sz="1800" b="1" dirty="0">
                <a:solidFill>
                  <a:srgbClr val="FFFF00"/>
                </a:solidFill>
              </a:rPr>
              <a:t>  </a:t>
            </a:r>
          </a:p>
          <a:p>
            <a:pPr marL="0" indent="0" algn="just">
              <a:spcBef>
                <a:spcPts val="0"/>
              </a:spcBef>
              <a:buNone/>
            </a:pPr>
            <a:r>
              <a:rPr lang="ru-RU" sz="1900" b="1" dirty="0">
                <a:ln w="0"/>
                <a:solidFill>
                  <a:schemeClr val="bg1"/>
                </a:solidFill>
                <a:effectLst>
                  <a:outerShdw blurRad="38100" dist="19050" dir="2700000" algn="tl" rotWithShape="0">
                    <a:schemeClr val="dk1">
                      <a:alpha val="40000"/>
                    </a:schemeClr>
                  </a:outerShdw>
                </a:effectLst>
              </a:rPr>
              <a:t>Направлена на формирование научного мировоззрения, научного  мышления,  освоение  методов  научного познания  мира  и  развитие  исследовательских способностей обучающихся, с наклонностями в области естественных наук. </a:t>
            </a:r>
          </a:p>
          <a:p>
            <a:pPr marL="0" indent="0" algn="just">
              <a:buNone/>
            </a:pPr>
            <a:r>
              <a:rPr lang="ru-RU" sz="1900" b="1" dirty="0">
                <a:ln w="0"/>
                <a:solidFill>
                  <a:schemeClr val="bg1"/>
                </a:solidFill>
                <a:effectLst>
                  <a:outerShdw blurRad="38100" dist="19050" dir="2700000" algn="tl" rotWithShape="0">
                    <a:schemeClr val="dk1">
                      <a:alpha val="40000"/>
                    </a:schemeClr>
                  </a:outerShdw>
                </a:effectLst>
              </a:rPr>
              <a:t>Реализует  потребность  человека  в  классификации  и упорядочивании  объектов  окружающего  мира  через логические операции.   Сфера  профессиональной  деятельности  (по  типологии  Е.А. Климова)  - «человек-природа (окружающий мир)».</a:t>
            </a:r>
          </a:p>
          <a:p>
            <a:r>
              <a:rPr lang="ru-RU" sz="2400" b="1" dirty="0">
                <a:solidFill>
                  <a:srgbClr val="FFFF00"/>
                </a:solidFill>
              </a:rPr>
              <a:t>Техническая</a:t>
            </a:r>
            <a:r>
              <a:rPr lang="ru-RU" sz="1800" dirty="0">
                <a:solidFill>
                  <a:srgbClr val="FFFF00"/>
                </a:solidFill>
              </a:rPr>
              <a:t>   </a:t>
            </a:r>
          </a:p>
          <a:p>
            <a:pPr marL="0" indent="0" algn="just">
              <a:buNone/>
            </a:pPr>
            <a:r>
              <a:rPr lang="ru-RU" sz="1900" b="1" dirty="0">
                <a:ln w="0"/>
                <a:solidFill>
                  <a:schemeClr val="bg1"/>
                </a:solidFill>
                <a:effectLst>
                  <a:outerShdw blurRad="38100" dist="19050" dir="2700000" algn="tl" rotWithShape="0">
                    <a:schemeClr val="dk1">
                      <a:alpha val="40000"/>
                    </a:schemeClr>
                  </a:outerShdw>
                </a:effectLst>
              </a:rPr>
              <a:t>Направлена на формирование научного мировоззрения, освоение  методов  научного  познания  мира,  развитие исследовательских,  прикладных,  конструкторских, инженерных  способностей  обучающихся  в  области точных наук и технического творчества. Сфера  профессиональной  деятельности   -  «человек-техника». </a:t>
            </a:r>
          </a:p>
          <a:p>
            <a:r>
              <a:rPr lang="ru-RU" sz="2400" b="1" dirty="0">
                <a:solidFill>
                  <a:srgbClr val="FFFF00"/>
                </a:solidFill>
              </a:rPr>
              <a:t>Физкультурно-спортивная</a:t>
            </a:r>
            <a:r>
              <a:rPr lang="ru-RU" sz="2000" dirty="0">
                <a:solidFill>
                  <a:srgbClr val="FFFF00"/>
                </a:solidFill>
              </a:rPr>
              <a:t>   </a:t>
            </a:r>
          </a:p>
          <a:p>
            <a:pPr marL="0" indent="0" algn="just">
              <a:spcBef>
                <a:spcPts val="0"/>
              </a:spcBef>
              <a:buNone/>
            </a:pPr>
            <a:r>
              <a:rPr lang="ru-RU" sz="1900" b="1" dirty="0">
                <a:ln w="0"/>
                <a:solidFill>
                  <a:schemeClr val="bg1"/>
                </a:solidFill>
                <a:effectLst>
                  <a:outerShdw blurRad="38100" dist="19050" dir="2700000" algn="tl" rotWithShape="0">
                    <a:schemeClr val="dk1">
                      <a:alpha val="40000"/>
                    </a:schemeClr>
                  </a:outerShdw>
                </a:effectLst>
              </a:rPr>
              <a:t>Направлена  на  укрепление  здоровья,  формирование навыков  здорового  образа  жизни  и  спортивного мастерства,  морально-волевых  качеств  и  системы ценностей с приоритетом жизни и здоровья.  </a:t>
            </a:r>
          </a:p>
          <a:p>
            <a:pPr marL="0" indent="0" algn="just">
              <a:spcBef>
                <a:spcPts val="0"/>
              </a:spcBef>
              <a:buNone/>
            </a:pPr>
            <a:r>
              <a:rPr lang="ru-RU" sz="1900" b="1" dirty="0">
                <a:ln w="0"/>
                <a:solidFill>
                  <a:schemeClr val="bg1"/>
                </a:solidFill>
                <a:effectLst>
                  <a:outerShdw blurRad="38100" dist="19050" dir="2700000" algn="tl" rotWithShape="0">
                    <a:schemeClr val="dk1">
                      <a:alpha val="40000"/>
                    </a:schemeClr>
                  </a:outerShdw>
                </a:effectLst>
              </a:rPr>
              <a:t>Программы  ориентированы  на  приобщение  детей  к здоровому  образу  жизни,  воспитание  </a:t>
            </a:r>
          </a:p>
          <a:p>
            <a:pPr marL="0" indent="0" algn="just">
              <a:spcBef>
                <a:spcPts val="0"/>
              </a:spcBef>
              <a:buNone/>
            </a:pPr>
            <a:r>
              <a:rPr lang="ru-RU" sz="1900" b="1" dirty="0">
                <a:ln w="0"/>
                <a:solidFill>
                  <a:schemeClr val="bg1"/>
                </a:solidFill>
                <a:effectLst>
                  <a:outerShdw blurRad="38100" dist="19050" dir="2700000" algn="tl" rotWithShape="0">
                    <a:schemeClr val="dk1">
                      <a:alpha val="40000"/>
                    </a:schemeClr>
                  </a:outerShdw>
                </a:effectLst>
              </a:rPr>
              <a:t>спортивного резерва нации.  Сфера  профессиональной  деятельности   -  «человек-человек». </a:t>
            </a:r>
          </a:p>
        </p:txBody>
      </p:sp>
      <p:sp>
        <p:nvSpPr>
          <p:cNvPr id="5" name="Блок-схема: документ 4"/>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400">
                <a:solidFill>
                  <a:prstClr val="white"/>
                </a:solidFill>
                <a:latin typeface="Arial Narrow" panose="020B0606020202030204" pitchFamily="34" charset="0"/>
              </a:rPr>
              <a:t>Направленность программы</a:t>
            </a:r>
            <a:endParaRPr lang="ru-RU"/>
          </a:p>
        </p:txBody>
      </p:sp>
    </p:spTree>
    <p:extLst>
      <p:ext uri="{BB962C8B-B14F-4D97-AF65-F5344CB8AC3E}">
        <p14:creationId xmlns:p14="http://schemas.microsoft.com/office/powerpoint/2010/main" val="144096919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7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250"/>
                                        <p:tgtEl>
                                          <p:spTgt spid="3"/>
                                        </p:tgtEl>
                                      </p:cBhvr>
                                    </p:animEffect>
                                    <p:anim calcmode="lin" valueType="num">
                                      <p:cBhvr>
                                        <p:cTn id="14" dur="1250" fill="hold"/>
                                        <p:tgtEl>
                                          <p:spTgt spid="3"/>
                                        </p:tgtEl>
                                        <p:attrNameLst>
                                          <p:attrName>ppt_x</p:attrName>
                                        </p:attrNameLst>
                                      </p:cBhvr>
                                      <p:tavLst>
                                        <p:tav tm="0">
                                          <p:val>
                                            <p:strVal val="#ppt_x"/>
                                          </p:val>
                                        </p:tav>
                                        <p:tav tm="100000">
                                          <p:val>
                                            <p:strVal val="#ppt_x"/>
                                          </p:val>
                                        </p:tav>
                                      </p:tavLst>
                                    </p:anim>
                                    <p:anim calcmode="lin" valueType="num">
                                      <p:cBhvr>
                                        <p:cTn id="15" dur="1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75413" y="878451"/>
            <a:ext cx="11641177" cy="5750950"/>
          </a:xfrm>
          <a:prstGeom prst="foldedCorner">
            <a:avLst/>
          </a:prstGeom>
          <a:solidFill>
            <a:schemeClr val="bg2">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a:noAutofit/>
          </a:bodyPr>
          <a:lstStyle/>
          <a:p>
            <a:endParaRPr lang="ru-RU" sz="2000" b="1" dirty="0">
              <a:solidFill>
                <a:srgbClr val="FF0000"/>
              </a:solidFill>
            </a:endParaRPr>
          </a:p>
          <a:p>
            <a:r>
              <a:rPr lang="ru-RU" sz="2400" b="1" dirty="0">
                <a:solidFill>
                  <a:srgbClr val="FFFF00"/>
                </a:solidFill>
              </a:rPr>
              <a:t>Художественная</a:t>
            </a:r>
            <a:r>
              <a:rPr lang="ru-RU" sz="2000" b="1" dirty="0">
                <a:solidFill>
                  <a:srgbClr val="FFFF00"/>
                </a:solidFill>
              </a:rPr>
              <a:t>   </a:t>
            </a:r>
          </a:p>
          <a:p>
            <a:pPr marL="0" indent="0" algn="just">
              <a:buNone/>
            </a:pPr>
            <a:r>
              <a:rPr lang="ru-RU" sz="1900" b="1" dirty="0">
                <a:ln w="0"/>
                <a:solidFill>
                  <a:schemeClr val="bg1"/>
                </a:solidFill>
                <a:effectLst>
                  <a:outerShdw blurRad="38100" dist="19050" dir="2700000" algn="tl" rotWithShape="0">
                    <a:schemeClr val="dk1">
                      <a:alpha val="40000"/>
                    </a:schemeClr>
                  </a:outerShdw>
                </a:effectLst>
              </a:rPr>
              <a:t>Направлена  на  развитие  художественного  вкуса, художественных  способностей  и  склонностей  к различным  видам  искусства,  творческого  подхода, эмоционального  восприятия,  подготовки  личности  к постижению  великого  мира  искусства,  формированию стремления  к  воссозданию  чувственного  образа восприятия мира.  Сфера  профессиональной  деятельности   -  «человек-художественный образ».</a:t>
            </a:r>
          </a:p>
          <a:p>
            <a:r>
              <a:rPr lang="ru-RU" sz="2400" b="1" dirty="0">
                <a:solidFill>
                  <a:srgbClr val="FFFF00"/>
                </a:solidFill>
              </a:rPr>
              <a:t>Туристско-краеведческая</a:t>
            </a:r>
            <a:r>
              <a:rPr lang="ru-RU" sz="2400" b="1" dirty="0">
                <a:solidFill>
                  <a:srgbClr val="FF0000"/>
                </a:solidFill>
              </a:rPr>
              <a:t>  </a:t>
            </a:r>
          </a:p>
          <a:p>
            <a:pPr marL="0" indent="0" algn="just">
              <a:buNone/>
            </a:pPr>
            <a:r>
              <a:rPr lang="ru-RU" sz="1900" b="1" dirty="0">
                <a:ln w="0"/>
                <a:solidFill>
                  <a:schemeClr val="bg1"/>
                </a:solidFill>
                <a:effectLst>
                  <a:outerShdw blurRad="38100" dist="19050" dir="2700000" algn="tl" rotWithShape="0">
                    <a:schemeClr val="dk1">
                      <a:alpha val="40000"/>
                    </a:schemeClr>
                  </a:outerShdw>
                </a:effectLst>
              </a:rPr>
              <a:t>Направлена  на  развитие  познавательных, исследовательских  навыков  обучающихся  по изучению  природы,  истории,  культуры  родного края.  Программы  ориентированы  на  познание  истории нашей Родины, судеб соотечественников, семейных родословных;  являются  источником  социального, личностного и духовного развития обучающихся. Сфера  профессиональной  деятельности  - «человек-природа», «человек-человек».</a:t>
            </a:r>
          </a:p>
          <a:p>
            <a:r>
              <a:rPr lang="ru-RU" sz="2400" b="1" dirty="0">
                <a:solidFill>
                  <a:srgbClr val="FFFF00"/>
                </a:solidFill>
              </a:rPr>
              <a:t>Социально-педагогическая </a:t>
            </a:r>
          </a:p>
          <a:p>
            <a:pPr marL="0" indent="0" algn="just">
              <a:lnSpc>
                <a:spcPct val="100000"/>
              </a:lnSpc>
              <a:spcBef>
                <a:spcPts val="0"/>
              </a:spcBef>
              <a:buNone/>
            </a:pPr>
            <a:r>
              <a:rPr lang="ru-RU" sz="1900" b="1" dirty="0">
                <a:ln w="0"/>
                <a:solidFill>
                  <a:schemeClr val="bg1"/>
                </a:solidFill>
                <a:effectLst>
                  <a:outerShdw blurRad="38100" dist="19050" dir="2700000" algn="tl" rotWithShape="0">
                    <a:schemeClr val="dk1">
                      <a:alpha val="40000"/>
                    </a:schemeClr>
                  </a:outerShdw>
                </a:effectLst>
              </a:rPr>
              <a:t>Направлена  на  социальную  адаптацию  детей определенных  категорий,  на  повышение  уровня готовности  обучающихся  к  взаимодействию  с различными  социальными  институтами,  на формирование знаний об основных  сферах  современной социальной  жизни,  на  воспитание  социальной  </a:t>
            </a:r>
          </a:p>
          <a:p>
            <a:pPr marL="0" indent="0" algn="just">
              <a:lnSpc>
                <a:spcPct val="100000"/>
              </a:lnSpc>
              <a:spcBef>
                <a:spcPts val="0"/>
              </a:spcBef>
              <a:buNone/>
            </a:pPr>
            <a:r>
              <a:rPr lang="ru-RU" sz="1900" b="1" dirty="0">
                <a:ln w="0"/>
                <a:solidFill>
                  <a:schemeClr val="bg1"/>
                </a:solidFill>
                <a:effectLst>
                  <a:outerShdw blurRad="38100" dist="19050" dir="2700000" algn="tl" rotWithShape="0">
                    <a:schemeClr val="dk1">
                      <a:alpha val="40000"/>
                    </a:schemeClr>
                  </a:outerShdw>
                </a:effectLst>
              </a:rPr>
              <a:t>компетентности,  формирование  педагогических  навыков.  Сфера  профессиональной  </a:t>
            </a:r>
          </a:p>
          <a:p>
            <a:pPr marL="0" indent="0" algn="just">
              <a:lnSpc>
                <a:spcPct val="100000"/>
              </a:lnSpc>
              <a:spcBef>
                <a:spcPts val="0"/>
              </a:spcBef>
              <a:buNone/>
            </a:pPr>
            <a:r>
              <a:rPr lang="ru-RU" sz="1900" b="1" dirty="0">
                <a:ln w="0"/>
                <a:solidFill>
                  <a:schemeClr val="bg1"/>
                </a:solidFill>
                <a:effectLst>
                  <a:outerShdw blurRad="38100" dist="19050" dir="2700000" algn="tl" rotWithShape="0">
                    <a:schemeClr val="dk1">
                      <a:alpha val="40000"/>
                    </a:schemeClr>
                  </a:outerShdw>
                </a:effectLst>
              </a:rPr>
              <a:t>деятельности  –  «человек-общество», «человек-человек». </a:t>
            </a:r>
          </a:p>
        </p:txBody>
      </p:sp>
      <p:sp>
        <p:nvSpPr>
          <p:cNvPr id="5" name="Блок-схема: документ 4"/>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400">
                <a:solidFill>
                  <a:prstClr val="white"/>
                </a:solidFill>
                <a:latin typeface="Arial Narrow" panose="020B0606020202030204" pitchFamily="34" charset="0"/>
              </a:rPr>
              <a:t>Направленность</a:t>
            </a:r>
            <a:r>
              <a:rPr lang="ru-RU" sz="4400">
                <a:solidFill>
                  <a:prstClr val="white"/>
                </a:solidFill>
              </a:rPr>
              <a:t> </a:t>
            </a:r>
            <a:r>
              <a:rPr lang="ru-RU" sz="4400">
                <a:solidFill>
                  <a:prstClr val="white"/>
                </a:solidFill>
                <a:latin typeface="Arial Narrow" panose="020B0606020202030204" pitchFamily="34" charset="0"/>
              </a:rPr>
              <a:t>программы</a:t>
            </a:r>
            <a:endParaRPr lang="ru-RU"/>
          </a:p>
        </p:txBody>
      </p:sp>
    </p:spTree>
    <p:extLst>
      <p:ext uri="{BB962C8B-B14F-4D97-AF65-F5344CB8AC3E}">
        <p14:creationId xmlns:p14="http://schemas.microsoft.com/office/powerpoint/2010/main" val="36972413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250"/>
                                        <p:tgtEl>
                                          <p:spTgt spid="3"/>
                                        </p:tgtEl>
                                      </p:cBhvr>
                                    </p:animEffect>
                                    <p:anim calcmode="lin" valueType="num">
                                      <p:cBhvr>
                                        <p:cTn id="14" dur="1250" fill="hold"/>
                                        <p:tgtEl>
                                          <p:spTgt spid="3"/>
                                        </p:tgtEl>
                                        <p:attrNameLst>
                                          <p:attrName>ppt_x</p:attrName>
                                        </p:attrNameLst>
                                      </p:cBhvr>
                                      <p:tavLst>
                                        <p:tav tm="0">
                                          <p:val>
                                            <p:strVal val="#ppt_x"/>
                                          </p:val>
                                        </p:tav>
                                        <p:tav tm="100000">
                                          <p:val>
                                            <p:strVal val="#ppt_x"/>
                                          </p:val>
                                        </p:tav>
                                      </p:tavLst>
                                    </p:anim>
                                    <p:anim calcmode="lin" valueType="num">
                                      <p:cBhvr>
                                        <p:cTn id="15" dur="1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4073" y="470601"/>
            <a:ext cx="9859033" cy="2070846"/>
          </a:xfrm>
        </p:spPr>
        <p:txBody>
          <a:bodyPr>
            <a:normAutofit/>
          </a:bodyPr>
          <a:lstStyle/>
          <a:p>
            <a:pPr algn="just"/>
            <a:r>
              <a:rPr lang="ru-RU" sz="3600" dirty="0">
                <a:solidFill>
                  <a:srgbClr val="FF0000"/>
                </a:solidFill>
              </a:rPr>
              <a:t>Характеризуя направленность образовательной программы, важно кратко, но аргументировано обосновать принадлежность программы именно к данной направленности </a:t>
            </a:r>
            <a:r>
              <a:rPr lang="ru-RU" sz="2800" dirty="0">
                <a:solidFill>
                  <a:srgbClr val="FF0000"/>
                </a:solidFill>
              </a:rPr>
              <a:t>(не более 1 абзаца). </a:t>
            </a:r>
            <a:endParaRPr lang="ru-RU" sz="3200" dirty="0">
              <a:solidFill>
                <a:srgbClr val="FF0000"/>
              </a:solidFill>
            </a:endParaRPr>
          </a:p>
        </p:txBody>
      </p:sp>
      <p:sp>
        <p:nvSpPr>
          <p:cNvPr id="3" name="Объект 2"/>
          <p:cNvSpPr>
            <a:spLocks noGrp="1"/>
          </p:cNvSpPr>
          <p:nvPr>
            <p:ph idx="1"/>
          </p:nvPr>
        </p:nvSpPr>
        <p:spPr>
          <a:xfrm>
            <a:off x="609600" y="3506044"/>
            <a:ext cx="10793506" cy="2726590"/>
          </a:xfrm>
          <a:prstGeom prst="foldedCorner">
            <a:avLst/>
          </a:prstGeom>
          <a:solidFill>
            <a:schemeClr val="accent1"/>
          </a:solidFill>
        </p:spPr>
        <p:style>
          <a:lnRef idx="2">
            <a:schemeClr val="accent3">
              <a:shade val="50000"/>
            </a:schemeClr>
          </a:lnRef>
          <a:fillRef idx="1">
            <a:schemeClr val="accent3"/>
          </a:fillRef>
          <a:effectRef idx="0">
            <a:schemeClr val="accent3"/>
          </a:effectRef>
          <a:fontRef idx="minor">
            <a:schemeClr val="lt1"/>
          </a:fontRef>
        </p:style>
        <p:txBody>
          <a:bodyPr>
            <a:normAutofit lnSpcReduction="10000"/>
          </a:bodyPr>
          <a:lstStyle/>
          <a:p>
            <a:pPr marL="0" indent="0">
              <a:buNone/>
            </a:pPr>
            <a:r>
              <a:rPr lang="ru-RU" dirty="0" smtClean="0"/>
              <a:t>Дополнительная образовательная программа «Золотая рыбка</a:t>
            </a:r>
            <a:r>
              <a:rPr lang="ru-RU" smtClean="0"/>
              <a:t>» естественнонаучной  </a:t>
            </a:r>
            <a:r>
              <a:rPr lang="ru-RU" dirty="0" smtClean="0"/>
              <a:t>направленности создана для развития интереса подростков и юношества  к аквариумному рыбоводству, для формирования основ природоохранного восприятия мира, воспитания у ребят чувства ответственности перед «братьями нашими меньшими». </a:t>
            </a:r>
            <a:endParaRPr lang="ru-RU" dirty="0"/>
          </a:p>
        </p:txBody>
      </p:sp>
      <p:sp>
        <p:nvSpPr>
          <p:cNvPr id="4" name="Прямоугольник 3"/>
          <p:cNvSpPr/>
          <p:nvPr/>
        </p:nvSpPr>
        <p:spPr>
          <a:xfrm>
            <a:off x="609600" y="2982824"/>
            <a:ext cx="1588897" cy="523220"/>
          </a:xfrm>
          <a:prstGeom prst="rect">
            <a:avLst/>
          </a:prstGeom>
        </p:spPr>
        <p:txBody>
          <a:bodyPr wrap="none">
            <a:spAutoFit/>
          </a:bodyPr>
          <a:lstStyle/>
          <a:p>
            <a:r>
              <a:rPr lang="ru-RU" sz="2800" i="1" u="sng" dirty="0"/>
              <a:t>ПРИМЕР:</a:t>
            </a: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0993" y="1134497"/>
            <a:ext cx="743055" cy="743055"/>
          </a:xfrm>
          <a:prstGeom prst="rect">
            <a:avLst/>
          </a:prstGeom>
        </p:spPr>
      </p:pic>
    </p:spTree>
    <p:extLst>
      <p:ext uri="{BB962C8B-B14F-4D97-AF65-F5344CB8AC3E}">
        <p14:creationId xmlns:p14="http://schemas.microsoft.com/office/powerpoint/2010/main" val="112011290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up)">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64967" y="819121"/>
            <a:ext cx="11462067" cy="5647564"/>
          </a:xfrm>
          <a:prstGeom prst="foldedCorner">
            <a:avLst/>
          </a:prstGeom>
          <a:solidFill>
            <a:schemeClr val="bg2">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marL="0" indent="0" algn="just">
              <a:buNone/>
            </a:pPr>
            <a:endParaRPr lang="ru-RU" sz="2100" dirty="0"/>
          </a:p>
          <a:p>
            <a:pPr marL="0" indent="0" algn="just">
              <a:buNone/>
            </a:pPr>
            <a:r>
              <a:rPr lang="ru-RU" sz="2100" dirty="0"/>
              <a:t>Содержание и материал программы дополнительного образования детей </a:t>
            </a:r>
            <a:r>
              <a:rPr lang="ru-RU" sz="2100" b="1" dirty="0">
                <a:solidFill>
                  <a:srgbClr val="FFFF00"/>
                </a:solidFill>
              </a:rPr>
              <a:t>должны быть организованы по принципу дифференциации</a:t>
            </a:r>
            <a:r>
              <a:rPr lang="ru-RU" sz="2100" dirty="0"/>
              <a:t> в соответствии со следующими уровнями сложности:</a:t>
            </a:r>
          </a:p>
          <a:p>
            <a:pPr algn="just"/>
            <a:r>
              <a:rPr lang="ru-RU" sz="2100" b="1" i="1" dirty="0">
                <a:solidFill>
                  <a:srgbClr val="FFFF00"/>
                </a:solidFill>
              </a:rPr>
              <a:t>1. "Стартовый уровень".</a:t>
            </a:r>
            <a:r>
              <a:rPr lang="ru-RU" sz="2100" b="1" dirty="0">
                <a:solidFill>
                  <a:srgbClr val="00B050"/>
                </a:solidFill>
              </a:rPr>
              <a:t> </a:t>
            </a:r>
            <a:r>
              <a:rPr lang="ru-RU" sz="2100" dirty="0"/>
              <a:t>Предполагает использование и реализацию общедоступных и универсальных форм организации материала, минимальную сложность предлагаемого для освоения содержания программы.</a:t>
            </a:r>
          </a:p>
          <a:p>
            <a:pPr algn="just"/>
            <a:r>
              <a:rPr lang="ru-RU" sz="2100" b="1" i="1" dirty="0">
                <a:solidFill>
                  <a:srgbClr val="FFFF00"/>
                </a:solidFill>
              </a:rPr>
              <a:t>2. "Базовый уровень". </a:t>
            </a:r>
            <a:r>
              <a:rPr lang="ru-RU" sz="2100" dirty="0"/>
              <a:t>Предполагает использование и реализацию таких форм организации материала, которые допускают освоение специализированных знаний и языка, гарантированно обеспечивают трансляцию общей и целостной картины в рамках содержательно-тематического направления программы.</a:t>
            </a:r>
          </a:p>
          <a:p>
            <a:r>
              <a:rPr lang="ru-RU" sz="2100" b="1" i="1" dirty="0">
                <a:solidFill>
                  <a:srgbClr val="FFFF00"/>
                </a:solidFill>
              </a:rPr>
              <a:t>3. "Продвинутый уровень". </a:t>
            </a:r>
            <a:r>
              <a:rPr lang="ru-RU" sz="2100" dirty="0"/>
              <a:t>Предполагает использование форм организации материала, обеспечивающих доступ к сложным (возможно узкоспециализированным) и нетривиальным разделам в рамках содержательно-тематического направления программы. Также предполагает углубленное изучение содержания программы и доступ к </a:t>
            </a:r>
            <a:r>
              <a:rPr lang="ru-RU" sz="2100" dirty="0" err="1"/>
              <a:t>околопрофессиональным</a:t>
            </a:r>
            <a:r>
              <a:rPr lang="ru-RU" sz="2100" dirty="0"/>
              <a:t> и профессиональным знаниям в рамках   содержательно-тематического   направления программы.</a:t>
            </a:r>
          </a:p>
        </p:txBody>
      </p:sp>
      <p:sp>
        <p:nvSpPr>
          <p:cNvPr id="6" name="Блок-схема: документ 5"/>
          <p:cNvSpPr/>
          <p:nvPr/>
        </p:nvSpPr>
        <p:spPr>
          <a:xfrm>
            <a:off x="0" y="-92941"/>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400" dirty="0" smtClean="0">
                <a:ln w="0"/>
                <a:solidFill>
                  <a:prstClr val="white"/>
                </a:solidFill>
                <a:effectLst>
                  <a:outerShdw blurRad="38100" dist="19050" dir="2700000" algn="tl" rotWithShape="0">
                    <a:prstClr val="black">
                      <a:alpha val="40000"/>
                    </a:prstClr>
                  </a:outerShdw>
                </a:effectLst>
                <a:latin typeface="Calibri Light" panose="020F0302020204030204"/>
                <a:ea typeface="+mj-ea"/>
                <a:cs typeface="+mj-cs"/>
              </a:rPr>
              <a:t>       Уровни </a:t>
            </a:r>
            <a:r>
              <a:rPr lang="ru-RU" sz="4400" dirty="0">
                <a:ln w="0"/>
                <a:solidFill>
                  <a:prstClr val="white"/>
                </a:solidFill>
                <a:effectLst>
                  <a:outerShdw blurRad="38100" dist="19050" dir="2700000" algn="tl" rotWithShape="0">
                    <a:prstClr val="black">
                      <a:alpha val="40000"/>
                    </a:prstClr>
                  </a:outerShdw>
                </a:effectLst>
                <a:latin typeface="Calibri Light" panose="020F0302020204030204"/>
                <a:ea typeface="+mj-ea"/>
                <a:cs typeface="+mj-cs"/>
              </a:rPr>
              <a:t>сложности программы</a:t>
            </a:r>
            <a:endParaRPr lang="ru-RU" dirty="0"/>
          </a:p>
        </p:txBody>
      </p:sp>
      <p:pic>
        <p:nvPicPr>
          <p:cNvPr id="4" name="Рисунок 6" descr="http://blog.siia.net/wp-content%5Cuploads/2015/01/schools_F4F.jpg"/>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0" b="100000" l="0" r="79701"/>
                    </a14:imgEffect>
                  </a14:imgLayer>
                </a14:imgProps>
              </a:ext>
              <a:ext uri="{28A0092B-C50C-407E-A947-70E740481C1C}">
                <a14:useLocalDpi xmlns:a14="http://schemas.microsoft.com/office/drawing/2010/main" val="0"/>
              </a:ext>
            </a:extLst>
          </a:blip>
          <a:srcRect t="2757" r="21211"/>
          <a:stretch>
            <a:fillRect/>
          </a:stretch>
        </p:blipFill>
        <p:spPr bwMode="auto">
          <a:xfrm>
            <a:off x="493715" y="-116305"/>
            <a:ext cx="2001132" cy="114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237338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anim calcmode="lin" valueType="num">
                                      <p:cBhvr>
                                        <p:cTn id="8" dur="750" fill="hold"/>
                                        <p:tgtEl>
                                          <p:spTgt spid="6"/>
                                        </p:tgtEl>
                                        <p:attrNameLst>
                                          <p:attrName>ppt_x</p:attrName>
                                        </p:attrNameLst>
                                      </p:cBhvr>
                                      <p:tavLst>
                                        <p:tav tm="0">
                                          <p:val>
                                            <p:strVal val="#ppt_x"/>
                                          </p:val>
                                        </p:tav>
                                        <p:tav tm="100000">
                                          <p:val>
                                            <p:strVal val="#ppt_x"/>
                                          </p:val>
                                        </p:tav>
                                      </p:tavLst>
                                    </p:anim>
                                    <p:anim calcmode="lin" valueType="num">
                                      <p:cBhvr>
                                        <p:cTn id="9" dur="75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250"/>
                                        <p:tgtEl>
                                          <p:spTgt spid="3"/>
                                        </p:tgtEl>
                                      </p:cBhvr>
                                    </p:animEffect>
                                    <p:anim calcmode="lin" valueType="num">
                                      <p:cBhvr>
                                        <p:cTn id="19" dur="1250" fill="hold"/>
                                        <p:tgtEl>
                                          <p:spTgt spid="3"/>
                                        </p:tgtEl>
                                        <p:attrNameLst>
                                          <p:attrName>ppt_x</p:attrName>
                                        </p:attrNameLst>
                                      </p:cBhvr>
                                      <p:tavLst>
                                        <p:tav tm="0">
                                          <p:val>
                                            <p:strVal val="#ppt_x"/>
                                          </p:val>
                                        </p:tav>
                                        <p:tav tm="100000">
                                          <p:val>
                                            <p:strVal val="#ppt_x"/>
                                          </p:val>
                                        </p:tav>
                                      </p:tavLst>
                                    </p:anim>
                                    <p:anim calcmode="lin" valueType="num">
                                      <p:cBhvr>
                                        <p:cTn id="20" dur="1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txBox="1">
            <a:spLocks/>
          </p:cNvSpPr>
          <p:nvPr/>
        </p:nvSpPr>
        <p:spPr>
          <a:xfrm>
            <a:off x="484982" y="913398"/>
            <a:ext cx="11222039" cy="3898633"/>
          </a:xfrm>
          <a:prstGeom prst="foldedCorner">
            <a:avLst/>
          </a:prstGeom>
          <a:solidFill>
            <a:schemeClr val="bg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fontScale="25000" lnSpcReduction="20000"/>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365107" indent="-282561">
              <a:buNone/>
            </a:pPr>
            <a:endParaRPr lang="ru-RU" altLang="ru-RU" sz="2400" dirty="0">
              <a:ln w="0"/>
              <a:solidFill>
                <a:schemeClr val="bg1"/>
              </a:solidFill>
              <a:effectLst>
                <a:outerShdw blurRad="38100" dist="19050" dir="2700000" algn="tl" rotWithShape="0">
                  <a:schemeClr val="dk1">
                    <a:alpha val="40000"/>
                  </a:schemeClr>
                </a:outerShdw>
              </a:effectLst>
              <a:cs typeface="Times New Roman" panose="02020603050405020304" pitchFamily="18" charset="0"/>
            </a:endParaRPr>
          </a:p>
          <a:p>
            <a:pPr marL="539735">
              <a:buFontTx/>
              <a:buChar char="-"/>
            </a:pPr>
            <a:endParaRPr lang="ru-RU" altLang="ru-RU" sz="9600" u="sng" dirty="0">
              <a:ln w="0"/>
              <a:solidFill>
                <a:schemeClr val="bg1"/>
              </a:solidFill>
              <a:effectLst>
                <a:outerShdw blurRad="38100" dist="19050" dir="2700000" algn="tl" rotWithShape="0">
                  <a:schemeClr val="dk1">
                    <a:alpha val="40000"/>
                  </a:schemeClr>
                </a:outerShdw>
              </a:effectLst>
              <a:cs typeface="Times New Roman" panose="02020603050405020304" pitchFamily="18" charset="0"/>
            </a:endParaRPr>
          </a:p>
          <a:p>
            <a:pPr marL="539735">
              <a:buFontTx/>
              <a:buChar char="-"/>
            </a:pPr>
            <a:r>
              <a:rPr lang="ru-RU" altLang="ru-RU" sz="9600" b="1" dirty="0">
                <a:ln w="0"/>
                <a:solidFill>
                  <a:schemeClr val="bg1"/>
                </a:solidFill>
                <a:effectLst>
                  <a:outerShdw blurRad="38100" dist="19050" dir="2700000" algn="tl" rotWithShape="0">
                    <a:schemeClr val="dk1">
                      <a:alpha val="40000"/>
                    </a:schemeClr>
                  </a:outerShdw>
                </a:effectLst>
                <a:cs typeface="Times New Roman" panose="02020603050405020304" pitchFamily="18" charset="0"/>
              </a:rPr>
              <a:t>соответствие основным направлениям социально-экономического развития страны, современным достижениям в сфере науки, техники, искусства и культуры;</a:t>
            </a:r>
          </a:p>
          <a:p>
            <a:pPr marL="539735">
              <a:buFontTx/>
              <a:buChar char="-"/>
            </a:pPr>
            <a:endParaRPr lang="ru-RU" altLang="ru-RU" sz="9600" b="1" dirty="0">
              <a:ln w="0"/>
              <a:solidFill>
                <a:schemeClr val="bg1"/>
              </a:solidFill>
              <a:effectLst>
                <a:outerShdw blurRad="38100" dist="19050" dir="2700000" algn="tl" rotWithShape="0">
                  <a:schemeClr val="dk1">
                    <a:alpha val="40000"/>
                  </a:schemeClr>
                </a:outerShdw>
              </a:effectLst>
              <a:cs typeface="Times New Roman" panose="02020603050405020304" pitchFamily="18" charset="0"/>
            </a:endParaRPr>
          </a:p>
          <a:p>
            <a:pPr marL="539735">
              <a:buFontTx/>
              <a:buChar char="-"/>
            </a:pPr>
            <a:r>
              <a:rPr lang="ru-RU" altLang="ru-RU" sz="9600" b="1" dirty="0">
                <a:ln w="0"/>
                <a:solidFill>
                  <a:schemeClr val="bg1"/>
                </a:solidFill>
                <a:effectLst>
                  <a:outerShdw blurRad="38100" dist="19050" dir="2700000" algn="tl" rotWithShape="0">
                    <a:schemeClr val="dk1">
                      <a:alpha val="40000"/>
                    </a:schemeClr>
                  </a:outerShdw>
                </a:effectLst>
                <a:cs typeface="Times New Roman" panose="02020603050405020304" pitchFamily="18" charset="0"/>
              </a:rPr>
              <a:t>соответствие государственному социальному заказу/запросам родителей и детей;</a:t>
            </a:r>
          </a:p>
          <a:p>
            <a:pPr marL="539735">
              <a:buFontTx/>
              <a:buChar char="-"/>
            </a:pPr>
            <a:endParaRPr lang="ru-RU" altLang="ru-RU" sz="9600" b="1" dirty="0">
              <a:ln w="0"/>
              <a:solidFill>
                <a:schemeClr val="bg1"/>
              </a:solidFill>
              <a:effectLst>
                <a:outerShdw blurRad="38100" dist="19050" dir="2700000" algn="tl" rotWithShape="0">
                  <a:schemeClr val="dk1">
                    <a:alpha val="40000"/>
                  </a:schemeClr>
                </a:outerShdw>
              </a:effectLst>
              <a:cs typeface="Times New Roman" panose="02020603050405020304" pitchFamily="18" charset="0"/>
            </a:endParaRPr>
          </a:p>
          <a:p>
            <a:pPr marL="539735">
              <a:buFontTx/>
              <a:buChar char="-"/>
            </a:pPr>
            <a:r>
              <a:rPr lang="ru-RU" altLang="ru-RU" sz="9600" b="1" dirty="0">
                <a:ln w="0"/>
                <a:solidFill>
                  <a:schemeClr val="bg1"/>
                </a:solidFill>
                <a:effectLst>
                  <a:outerShdw blurRad="38100" dist="19050" dir="2700000" algn="tl" rotWithShape="0">
                    <a:schemeClr val="dk1">
                      <a:alpha val="40000"/>
                    </a:schemeClr>
                  </a:outerShdw>
                </a:effectLst>
                <a:cs typeface="Times New Roman" panose="02020603050405020304" pitchFamily="18" charset="0"/>
              </a:rPr>
              <a:t>обоснование актуальности должно базироваться на фактах – цитатах из нормативных документов, результатах научных исследований, социологических опросов, подтверждающих необходимость и полезность предлагаемой программы.</a:t>
            </a:r>
          </a:p>
        </p:txBody>
      </p:sp>
      <p:sp>
        <p:nvSpPr>
          <p:cNvPr id="5" name="Блок-схема: документ 4"/>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altLang="ru-RU" sz="4400">
                <a:ln w="0"/>
                <a:solidFill>
                  <a:prstClr val="white"/>
                </a:solidFill>
                <a:effectLst>
                  <a:outerShdw blurRad="38100" dist="19050" dir="2700000" algn="tl" rotWithShape="0">
                    <a:prstClr val="black">
                      <a:alpha val="40000"/>
                    </a:prstClr>
                  </a:outerShdw>
                </a:effectLst>
                <a:latin typeface="Arial Narrow" panose="020B0606020202030204" pitchFamily="34" charset="0"/>
                <a:ea typeface="+mj-ea"/>
                <a:cs typeface="Times New Roman" panose="02020603050405020304" pitchFamily="18" charset="0"/>
              </a:rPr>
              <a:t>Актуальность программы </a:t>
            </a:r>
            <a:endParaRPr lang="ru-RU"/>
          </a:p>
        </p:txBody>
      </p:sp>
      <p:sp>
        <p:nvSpPr>
          <p:cNvPr id="3" name="Прямоугольник 2"/>
          <p:cNvSpPr/>
          <p:nvPr/>
        </p:nvSpPr>
        <p:spPr>
          <a:xfrm>
            <a:off x="1278576" y="5528054"/>
            <a:ext cx="9957108" cy="830997"/>
          </a:xfrm>
          <a:prstGeom prst="rect">
            <a:avLst/>
          </a:prstGeom>
        </p:spPr>
        <p:txBody>
          <a:bodyPr wrap="square">
            <a:spAutoFit/>
          </a:bodyPr>
          <a:lstStyle/>
          <a:p>
            <a:r>
              <a:rPr lang="ru-RU" sz="2400" b="1" dirty="0">
                <a:solidFill>
                  <a:srgbClr val="C00000"/>
                </a:solidFill>
              </a:rPr>
              <a:t>Актуальность программы – это ответ на вопрос, </a:t>
            </a:r>
            <a:r>
              <a:rPr lang="ru-RU" sz="2400" b="1" dirty="0">
                <a:solidFill>
                  <a:srgbClr val="FF0000"/>
                </a:solidFill>
              </a:rPr>
              <a:t>зачем</a:t>
            </a:r>
            <a:r>
              <a:rPr lang="ru-RU" sz="2400" b="1" dirty="0">
                <a:solidFill>
                  <a:srgbClr val="C00000"/>
                </a:solidFill>
              </a:rPr>
              <a:t> современным детям в современных условиях </a:t>
            </a:r>
            <a:r>
              <a:rPr lang="ru-RU" sz="2400" b="1" dirty="0">
                <a:solidFill>
                  <a:srgbClr val="FF0000"/>
                </a:solidFill>
              </a:rPr>
              <a:t>нужна</a:t>
            </a:r>
            <a:r>
              <a:rPr lang="ru-RU" sz="2400" b="1" dirty="0">
                <a:solidFill>
                  <a:srgbClr val="C00000"/>
                </a:solidFill>
              </a:rPr>
              <a:t> конкретная программа.</a:t>
            </a:r>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4982" y="5572026"/>
            <a:ext cx="743055" cy="743055"/>
          </a:xfrm>
          <a:prstGeom prst="rect">
            <a:avLst/>
          </a:prstGeom>
        </p:spPr>
      </p:pic>
    </p:spTree>
    <p:extLst>
      <p:ext uri="{BB962C8B-B14F-4D97-AF65-F5344CB8AC3E}">
        <p14:creationId xmlns:p14="http://schemas.microsoft.com/office/powerpoint/2010/main" val="195016081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7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250"/>
                                        <p:tgtEl>
                                          <p:spTgt spid="4"/>
                                        </p:tgtEl>
                                      </p:cBhvr>
                                    </p:animEffect>
                                    <p:anim calcmode="lin" valueType="num">
                                      <p:cBhvr>
                                        <p:cTn id="14" dur="1250" fill="hold"/>
                                        <p:tgtEl>
                                          <p:spTgt spid="4"/>
                                        </p:tgtEl>
                                        <p:attrNameLst>
                                          <p:attrName>ppt_x</p:attrName>
                                        </p:attrNameLst>
                                      </p:cBhvr>
                                      <p:tavLst>
                                        <p:tav tm="0">
                                          <p:val>
                                            <p:strVal val="#ppt_x"/>
                                          </p:val>
                                        </p:tav>
                                        <p:tav tm="100000">
                                          <p:val>
                                            <p:strVal val="#ppt_x"/>
                                          </p:val>
                                        </p:tav>
                                      </p:tavLst>
                                    </p:anim>
                                    <p:anim calcmode="lin" valueType="num">
                                      <p:cBhvr>
                                        <p:cTn id="15" dur="125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53" presetClass="entr" presetSubtype="16"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Блок-схема: документ 6"/>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800" dirty="0" smtClean="0">
                <a:solidFill>
                  <a:prstClr val="white"/>
                </a:solidFill>
              </a:rPr>
              <a:t>Цель:</a:t>
            </a:r>
            <a:endParaRPr lang="ru-RU" sz="4800" dirty="0">
              <a:solidFill>
                <a:prstClr val="white"/>
              </a:solidFill>
            </a:endParaRPr>
          </a:p>
        </p:txBody>
      </p:sp>
      <p:sp>
        <p:nvSpPr>
          <p:cNvPr id="3" name="Объект 2"/>
          <p:cNvSpPr>
            <a:spLocks noGrp="1"/>
          </p:cNvSpPr>
          <p:nvPr>
            <p:ph idx="1"/>
          </p:nvPr>
        </p:nvSpPr>
        <p:spPr>
          <a:xfrm>
            <a:off x="578589" y="1755067"/>
            <a:ext cx="11282483" cy="2618293"/>
          </a:xfrm>
        </p:spPr>
        <p:txBody>
          <a:bodyPr>
            <a:noAutofit/>
          </a:bodyPr>
          <a:lstStyle/>
          <a:p>
            <a:pPr lvl="0" algn="just"/>
            <a:r>
              <a:rPr lang="ru-RU" dirty="0">
                <a:solidFill>
                  <a:prstClr val="black"/>
                </a:solidFill>
              </a:rPr>
              <a:t>Ознакомление с основными нормативными документами, используемыми при разработке дополнительных общеобразовательных общеразвивающих программ.</a:t>
            </a:r>
          </a:p>
          <a:p>
            <a:pPr marL="0" lvl="0" indent="0" algn="just">
              <a:buNone/>
            </a:pPr>
            <a:endParaRPr lang="ru-RU" dirty="0">
              <a:solidFill>
                <a:prstClr val="black"/>
              </a:solidFill>
            </a:endParaRPr>
          </a:p>
          <a:p>
            <a:pPr lvl="0" algn="just"/>
            <a:r>
              <a:rPr lang="ru-RU" dirty="0">
                <a:solidFill>
                  <a:prstClr val="black"/>
                </a:solidFill>
              </a:rPr>
              <a:t>Ознакомление  педагогических работников с требованиями к содержанию и оформлению дополнительных общеобразовательных общеразвивающих программ.</a:t>
            </a:r>
          </a:p>
          <a:p>
            <a:endParaRPr lang="ru-RU" sz="2500" dirty="0">
              <a:solidFill>
                <a:srgbClr val="002060"/>
              </a:solidFill>
              <a:latin typeface="Arial Narrow" panose="020B0606020202030204" pitchFamily="34" charset="0"/>
            </a:endParaRPr>
          </a:p>
        </p:txBody>
      </p:sp>
    </p:spTree>
    <p:extLst>
      <p:ext uri="{BB962C8B-B14F-4D97-AF65-F5344CB8AC3E}">
        <p14:creationId xmlns:p14="http://schemas.microsoft.com/office/powerpoint/2010/main" val="10716725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72370" y="907341"/>
            <a:ext cx="11395711" cy="5775847"/>
          </a:xfrm>
          <a:prstGeom prst="foldedCorner">
            <a:avLst>
              <a:gd name="adj" fmla="val 13408"/>
            </a:avLst>
          </a:prstGeom>
          <a:solidFill>
            <a:schemeClr val="bg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a:noAutofit/>
          </a:bodyPr>
          <a:lstStyle/>
          <a:p>
            <a:endParaRPr lang="ru-RU" dirty="0" smtClean="0">
              <a:ln w="0"/>
              <a:effectLst>
                <a:outerShdw blurRad="38100" dist="19050" dir="2700000" algn="tl" rotWithShape="0">
                  <a:schemeClr val="dk1">
                    <a:alpha val="40000"/>
                  </a:schemeClr>
                </a:outerShdw>
              </a:effectLst>
            </a:endParaRPr>
          </a:p>
          <a:p>
            <a:r>
              <a:rPr lang="ru-RU" dirty="0" smtClean="0">
                <a:ln w="0"/>
                <a:effectLst>
                  <a:outerShdw blurRad="38100" dist="19050" dir="2700000" algn="tl" rotWithShape="0">
                    <a:schemeClr val="dk1">
                      <a:alpha val="40000"/>
                    </a:schemeClr>
                  </a:outerShdw>
                </a:effectLst>
              </a:rPr>
              <a:t>повышение </a:t>
            </a:r>
            <a:r>
              <a:rPr lang="ru-RU" dirty="0">
                <a:ln w="0"/>
                <a:effectLst>
                  <a:outerShdw blurRad="38100" dist="19050" dir="2700000" algn="tl" rotWithShape="0">
                    <a:schemeClr val="dk1">
                      <a:alpha val="40000"/>
                    </a:schemeClr>
                  </a:outerShdw>
                </a:effectLst>
              </a:rPr>
              <a:t>занятости детей в свободное время;</a:t>
            </a:r>
          </a:p>
          <a:p>
            <a:r>
              <a:rPr lang="ru-RU" dirty="0" smtClean="0">
                <a:ln w="0"/>
                <a:effectLst>
                  <a:outerShdw blurRad="38100" dist="19050" dir="2700000" algn="tl" rotWithShape="0">
                    <a:schemeClr val="dk1">
                      <a:alpha val="40000"/>
                    </a:schemeClr>
                  </a:outerShdw>
                </a:effectLst>
              </a:rPr>
              <a:t>организация </a:t>
            </a:r>
            <a:r>
              <a:rPr lang="ru-RU" dirty="0">
                <a:ln w="0"/>
                <a:effectLst>
                  <a:outerShdw blurRad="38100" dist="19050" dir="2700000" algn="tl" rotWithShape="0">
                    <a:schemeClr val="dk1">
                      <a:alpha val="40000"/>
                    </a:schemeClr>
                  </a:outerShdw>
                </a:effectLst>
              </a:rPr>
              <a:t>полноценного досуга;</a:t>
            </a:r>
          </a:p>
          <a:p>
            <a:r>
              <a:rPr lang="ru-RU" dirty="0" smtClean="0">
                <a:ln w="0"/>
                <a:effectLst>
                  <a:outerShdw blurRad="38100" dist="19050" dir="2700000" algn="tl" rotWithShape="0">
                    <a:schemeClr val="dk1">
                      <a:alpha val="40000"/>
                    </a:schemeClr>
                  </a:outerShdw>
                </a:effectLst>
              </a:rPr>
              <a:t>развитие </a:t>
            </a:r>
            <a:r>
              <a:rPr lang="ru-RU" dirty="0">
                <a:ln w="0"/>
                <a:effectLst>
                  <a:outerShdw blurRad="38100" dist="19050" dir="2700000" algn="tl" rotWithShape="0">
                    <a:schemeClr val="dk1">
                      <a:alpha val="40000"/>
                    </a:schemeClr>
                  </a:outerShdw>
                </a:effectLst>
              </a:rPr>
              <a:t>определённых качеств личности;</a:t>
            </a:r>
          </a:p>
          <a:p>
            <a:r>
              <a:rPr lang="ru-RU" dirty="0" smtClean="0">
                <a:ln w="0"/>
                <a:effectLst>
                  <a:outerShdw blurRad="38100" dist="19050" dir="2700000" algn="tl" rotWithShape="0">
                    <a:schemeClr val="dk1">
                      <a:alpha val="40000"/>
                    </a:schemeClr>
                  </a:outerShdw>
                </a:effectLst>
              </a:rPr>
              <a:t>поддержка </a:t>
            </a:r>
            <a:r>
              <a:rPr lang="ru-RU" dirty="0">
                <a:ln w="0"/>
                <a:effectLst>
                  <a:outerShdw blurRad="38100" dist="19050" dir="2700000" algn="tl" rotWithShape="0">
                    <a:schemeClr val="dk1">
                      <a:alpha val="40000"/>
                    </a:schemeClr>
                  </a:outerShdw>
                </a:effectLst>
              </a:rPr>
              <a:t>и развитие талантов</a:t>
            </a:r>
            <a:r>
              <a:rPr lang="ru-RU" dirty="0" smtClean="0">
                <a:ln w="0"/>
                <a:effectLst>
                  <a:outerShdw blurRad="38100" dist="19050" dir="2700000" algn="tl" rotWithShape="0">
                    <a:schemeClr val="dk1">
                      <a:alpha val="40000"/>
                    </a:schemeClr>
                  </a:outerShdw>
                </a:effectLst>
              </a:rPr>
              <a:t>;</a:t>
            </a:r>
          </a:p>
          <a:p>
            <a:r>
              <a:rPr lang="ru-RU" dirty="0" smtClean="0">
                <a:ln w="0"/>
                <a:effectLst>
                  <a:outerShdw blurRad="38100" dist="19050" dir="2700000" algn="tl" rotWithShape="0">
                    <a:schemeClr val="dk1">
                      <a:alpha val="40000"/>
                    </a:schemeClr>
                  </a:outerShdw>
                </a:effectLst>
              </a:rPr>
              <a:t> </a:t>
            </a:r>
            <a:r>
              <a:rPr lang="ru-RU" dirty="0">
                <a:ln w="0"/>
                <a:effectLst>
                  <a:outerShdw blurRad="38100" dist="19050" dir="2700000" algn="tl" rotWithShape="0">
                    <a:schemeClr val="dk1">
                      <a:alpha val="40000"/>
                    </a:schemeClr>
                  </a:outerShdw>
                </a:effectLst>
              </a:rPr>
              <a:t>адаптация в обществе детей с особыми нуждами;</a:t>
            </a:r>
          </a:p>
          <a:p>
            <a:r>
              <a:rPr lang="ru-RU" dirty="0" smtClean="0">
                <a:ln w="0"/>
                <a:effectLst>
                  <a:outerShdw blurRad="38100" dist="19050" dir="2700000" algn="tl" rotWithShape="0">
                    <a:schemeClr val="dk1">
                      <a:alpha val="40000"/>
                    </a:schemeClr>
                  </a:outerShdw>
                </a:effectLst>
              </a:rPr>
              <a:t>физическое </a:t>
            </a:r>
            <a:r>
              <a:rPr lang="ru-RU" dirty="0">
                <a:ln w="0"/>
                <a:effectLst>
                  <a:outerShdw blurRad="38100" dist="19050" dir="2700000" algn="tl" rotWithShape="0">
                    <a:schemeClr val="dk1">
                      <a:alpha val="40000"/>
                    </a:schemeClr>
                  </a:outerShdw>
                </a:effectLst>
              </a:rPr>
              <a:t>развитие и оздоровление детей;</a:t>
            </a:r>
          </a:p>
          <a:p>
            <a:r>
              <a:rPr lang="ru-RU" dirty="0" smtClean="0">
                <a:ln w="0"/>
                <a:effectLst>
                  <a:outerShdw blurRad="38100" dist="19050" dir="2700000" algn="tl" rotWithShape="0">
                    <a:schemeClr val="dk1">
                      <a:alpha val="40000"/>
                    </a:schemeClr>
                  </a:outerShdw>
                </a:effectLst>
              </a:rPr>
              <a:t>ранняя </a:t>
            </a:r>
            <a:r>
              <a:rPr lang="ru-RU" dirty="0">
                <a:ln w="0"/>
                <a:effectLst>
                  <a:outerShdw blurRad="38100" dist="19050" dir="2700000" algn="tl" rotWithShape="0">
                    <a:schemeClr val="dk1">
                      <a:alpha val="40000"/>
                    </a:schemeClr>
                  </a:outerShdw>
                </a:effectLst>
              </a:rPr>
              <a:t>профессиональная ориентация;</a:t>
            </a:r>
          </a:p>
          <a:p>
            <a:r>
              <a:rPr lang="ru-RU" dirty="0" smtClean="0">
                <a:ln w="0"/>
                <a:effectLst>
                  <a:outerShdw blurRad="38100" dist="19050" dir="2700000" algn="tl" rotWithShape="0">
                    <a:schemeClr val="dk1">
                      <a:alpha val="40000"/>
                    </a:schemeClr>
                  </a:outerShdw>
                </a:effectLst>
              </a:rPr>
              <a:t>формирование </a:t>
            </a:r>
            <a:r>
              <a:rPr lang="ru-RU" dirty="0">
                <a:ln w="0"/>
                <a:effectLst>
                  <a:outerShdw blurRad="38100" dist="19050" dir="2700000" algn="tl" rotWithShape="0">
                    <a:schemeClr val="dk1">
                      <a:alpha val="40000"/>
                    </a:schemeClr>
                  </a:outerShdw>
                </a:effectLst>
              </a:rPr>
              <a:t>социально- активной личности, способной к творческой деятельности по преобразованию действительности и самого себя;</a:t>
            </a:r>
          </a:p>
          <a:p>
            <a:r>
              <a:rPr lang="ru-RU" dirty="0" smtClean="0">
                <a:ln w="0"/>
                <a:effectLst>
                  <a:outerShdw blurRad="38100" dist="19050" dir="2700000" algn="tl" rotWithShape="0">
                    <a:schemeClr val="dk1">
                      <a:alpha val="40000"/>
                    </a:schemeClr>
                  </a:outerShdw>
                </a:effectLst>
              </a:rPr>
              <a:t>обновление </a:t>
            </a:r>
            <a:r>
              <a:rPr lang="ru-RU" dirty="0">
                <a:ln w="0"/>
                <a:effectLst>
                  <a:outerShdw blurRad="38100" dist="19050" dir="2700000" algn="tl" rotWithShape="0">
                    <a:schemeClr val="dk1">
                      <a:alpha val="40000"/>
                    </a:schemeClr>
                  </a:outerShdw>
                </a:effectLst>
              </a:rPr>
              <a:t>(или создание) программного </a:t>
            </a:r>
            <a:r>
              <a:rPr lang="ru-RU" dirty="0" smtClean="0">
                <a:ln w="0"/>
                <a:effectLst>
                  <a:outerShdw blurRad="38100" dist="19050" dir="2700000" algn="tl" rotWithShape="0">
                    <a:schemeClr val="dk1">
                      <a:alpha val="40000"/>
                    </a:schemeClr>
                  </a:outerShdw>
                </a:effectLst>
              </a:rPr>
              <a:t>поля</a:t>
            </a:r>
            <a:r>
              <a:rPr lang="ru-RU" dirty="0">
                <a:ln w="0"/>
                <a:effectLst>
                  <a:outerShdw blurRad="38100" dist="19050" dir="2700000" algn="tl" rotWithShape="0">
                    <a:schemeClr val="dk1">
                      <a:alpha val="40000"/>
                    </a:schemeClr>
                  </a:outerShdw>
                </a:effectLst>
              </a:rPr>
              <a:t>.</a:t>
            </a:r>
          </a:p>
        </p:txBody>
      </p:sp>
      <p:sp>
        <p:nvSpPr>
          <p:cNvPr id="4" name="Блок-схема: документ 3"/>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3600" b="1" dirty="0">
                <a:ln w="0"/>
                <a:solidFill>
                  <a:prstClr val="white"/>
                </a:solidFill>
                <a:effectLst>
                  <a:outerShdw blurRad="38100" dist="19050" dir="2700000" algn="tl" rotWithShape="0">
                    <a:prstClr val="black">
                      <a:alpha val="40000"/>
                    </a:prstClr>
                  </a:outerShdw>
                </a:effectLst>
                <a:latin typeface="Calibri Light" panose="020F0302020204030204"/>
                <a:ea typeface="+mj-ea"/>
                <a:cs typeface="+mj-cs"/>
              </a:rPr>
              <a:t>Наиболее острые задачи (проблемы), которые решает  </a:t>
            </a:r>
            <a:r>
              <a:rPr lang="ru-RU" sz="3600" b="1" dirty="0" smtClean="0">
                <a:ln w="0"/>
                <a:solidFill>
                  <a:prstClr val="white"/>
                </a:solidFill>
                <a:effectLst>
                  <a:outerShdw blurRad="38100" dist="19050" dir="2700000" algn="tl" rotWithShape="0">
                    <a:prstClr val="black">
                      <a:alpha val="40000"/>
                    </a:prstClr>
                  </a:outerShdw>
                </a:effectLst>
                <a:latin typeface="Calibri Light" panose="020F0302020204030204"/>
                <a:ea typeface="+mj-ea"/>
                <a:cs typeface="+mj-cs"/>
              </a:rPr>
              <a:t>ДО</a:t>
            </a:r>
            <a:endParaRPr lang="ru-RU" dirty="0"/>
          </a:p>
        </p:txBody>
      </p:sp>
    </p:spTree>
    <p:extLst>
      <p:ext uri="{BB962C8B-B14F-4D97-AF65-F5344CB8AC3E}">
        <p14:creationId xmlns:p14="http://schemas.microsoft.com/office/powerpoint/2010/main" val="320099033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250"/>
                                        <p:tgtEl>
                                          <p:spTgt spid="3"/>
                                        </p:tgtEl>
                                      </p:cBhvr>
                                    </p:animEffect>
                                    <p:anim calcmode="lin" valueType="num">
                                      <p:cBhvr>
                                        <p:cTn id="14" dur="1250" fill="hold"/>
                                        <p:tgtEl>
                                          <p:spTgt spid="3"/>
                                        </p:tgtEl>
                                        <p:attrNameLst>
                                          <p:attrName>ppt_x</p:attrName>
                                        </p:attrNameLst>
                                      </p:cBhvr>
                                      <p:tavLst>
                                        <p:tav tm="0">
                                          <p:val>
                                            <p:strVal val="#ppt_x"/>
                                          </p:val>
                                        </p:tav>
                                        <p:tav tm="100000">
                                          <p:val>
                                            <p:strVal val="#ppt_x"/>
                                          </p:val>
                                        </p:tav>
                                      </p:tavLst>
                                    </p:anim>
                                    <p:anim calcmode="lin" valueType="num">
                                      <p:cBhvr>
                                        <p:cTn id="15" dur="1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2910" y="948056"/>
            <a:ext cx="11395711" cy="5407025"/>
          </a:xfrm>
          <a:prstGeom prst="foldedCorner">
            <a:avLst/>
          </a:prstGeom>
          <a:solidFill>
            <a:schemeClr val="bg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a:noAutofit/>
          </a:bodyPr>
          <a:lstStyle/>
          <a:p>
            <a:endParaRPr lang="ru-RU" sz="2400" dirty="0">
              <a:ln w="0"/>
              <a:effectLst>
                <a:outerShdw blurRad="38100" dist="19050" dir="2700000" algn="tl" rotWithShape="0">
                  <a:schemeClr val="dk1">
                    <a:alpha val="40000"/>
                  </a:schemeClr>
                </a:outerShdw>
              </a:effectLst>
            </a:endParaRPr>
          </a:p>
          <a:p>
            <a:r>
              <a:rPr lang="ru-RU" sz="2400" dirty="0">
                <a:ln w="0"/>
                <a:effectLst>
                  <a:outerShdw blurRad="38100" dist="19050" dir="2700000" algn="tl" rotWithShape="0">
                    <a:schemeClr val="dk1">
                      <a:alpha val="40000"/>
                    </a:schemeClr>
                  </a:outerShdw>
                </a:effectLst>
              </a:rPr>
              <a:t>анализе социальных проблем; </a:t>
            </a:r>
          </a:p>
          <a:p>
            <a:r>
              <a:rPr lang="ru-RU" sz="2400" dirty="0">
                <a:ln w="0"/>
                <a:effectLst>
                  <a:outerShdw blurRad="38100" dist="19050" dir="2700000" algn="tl" rotWithShape="0">
                    <a:schemeClr val="dk1">
                      <a:alpha val="40000"/>
                    </a:schemeClr>
                  </a:outerShdw>
                </a:effectLst>
              </a:rPr>
              <a:t>анализе проблем дополнительного образования детей;</a:t>
            </a:r>
          </a:p>
          <a:p>
            <a:r>
              <a:rPr lang="ru-RU" sz="2400" dirty="0">
                <a:ln w="0"/>
                <a:effectLst>
                  <a:outerShdw blurRad="38100" dist="19050" dir="2700000" algn="tl" rotWithShape="0">
                    <a:schemeClr val="dk1">
                      <a:alpha val="40000"/>
                    </a:schemeClr>
                  </a:outerShdw>
                </a:effectLst>
              </a:rPr>
              <a:t>анализе существующего программного поля в данном предметном поле; </a:t>
            </a:r>
          </a:p>
          <a:p>
            <a:r>
              <a:rPr lang="ru-RU" sz="2400" dirty="0">
                <a:ln w="0"/>
                <a:effectLst>
                  <a:outerShdw blurRad="38100" dist="19050" dir="2700000" algn="tl" rotWithShape="0">
                    <a:schemeClr val="dk1">
                      <a:alpha val="40000"/>
                    </a:schemeClr>
                  </a:outerShdw>
                </a:effectLst>
              </a:rPr>
              <a:t>материалах научных исследований, </a:t>
            </a:r>
          </a:p>
          <a:p>
            <a:r>
              <a:rPr lang="ru-RU" sz="2400" dirty="0">
                <a:ln w="0"/>
                <a:effectLst>
                  <a:outerShdw blurRad="38100" dist="19050" dir="2700000" algn="tl" rotWithShape="0">
                    <a:schemeClr val="dk1">
                      <a:alpha val="40000"/>
                    </a:schemeClr>
                  </a:outerShdw>
                </a:effectLst>
              </a:rPr>
              <a:t>анализе педагогического опыта, </a:t>
            </a:r>
          </a:p>
          <a:p>
            <a:r>
              <a:rPr lang="ru-RU" sz="2400" dirty="0">
                <a:ln w="0"/>
                <a:effectLst>
                  <a:outerShdw blurRad="38100" dist="19050" dir="2700000" algn="tl" rotWithShape="0">
                    <a:schemeClr val="dk1">
                      <a:alpha val="40000"/>
                    </a:schemeClr>
                  </a:outerShdw>
                </a:effectLst>
              </a:rPr>
              <a:t>анализе детского или родительского спроса,</a:t>
            </a:r>
          </a:p>
          <a:p>
            <a:r>
              <a:rPr lang="ru-RU" sz="2400" dirty="0">
                <a:ln w="0"/>
                <a:effectLst>
                  <a:outerShdw blurRad="38100" dist="19050" dir="2700000" algn="tl" rotWithShape="0">
                    <a:schemeClr val="dk1">
                      <a:alpha val="40000"/>
                    </a:schemeClr>
                  </a:outerShdw>
                </a:effectLst>
              </a:rPr>
              <a:t>современных требованиях модернизации системы образования,</a:t>
            </a:r>
          </a:p>
          <a:p>
            <a:r>
              <a:rPr lang="ru-RU" sz="2400" dirty="0">
                <a:ln w="0"/>
                <a:effectLst>
                  <a:outerShdw blurRad="38100" dist="19050" dir="2700000" algn="tl" rotWithShape="0">
                    <a:schemeClr val="dk1">
                      <a:alpha val="40000"/>
                    </a:schemeClr>
                  </a:outerShdw>
                </a:effectLst>
              </a:rPr>
              <a:t>потенциале образовательного учреждения;</a:t>
            </a:r>
          </a:p>
          <a:p>
            <a:r>
              <a:rPr lang="ru-RU" sz="2400" dirty="0">
                <a:ln w="0"/>
                <a:effectLst>
                  <a:outerShdw blurRad="38100" dist="19050" dir="2700000" algn="tl" rotWithShape="0">
                    <a:schemeClr val="dk1">
                      <a:alpha val="40000"/>
                    </a:schemeClr>
                  </a:outerShdw>
                </a:effectLst>
              </a:rPr>
              <a:t>социальном заказе муниципального образования;</a:t>
            </a:r>
          </a:p>
          <a:p>
            <a:r>
              <a:rPr lang="ru-RU" sz="2400" dirty="0">
                <a:ln w="0"/>
                <a:effectLst>
                  <a:outerShdw blurRad="38100" dist="19050" dir="2700000" algn="tl" rotWithShape="0">
                    <a:schemeClr val="dk1">
                      <a:alpha val="40000"/>
                    </a:schemeClr>
                  </a:outerShdw>
                </a:effectLst>
              </a:rPr>
              <a:t> др. факторах.</a:t>
            </a:r>
          </a:p>
        </p:txBody>
      </p:sp>
      <p:sp>
        <p:nvSpPr>
          <p:cNvPr id="4" name="Блок-схема: документ 3"/>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800">
                <a:ln w="0"/>
                <a:solidFill>
                  <a:prstClr val="white"/>
                </a:solidFill>
                <a:effectLst>
                  <a:outerShdw blurRad="38100" dist="19050" dir="2700000" algn="tl" rotWithShape="0">
                    <a:prstClr val="black">
                      <a:alpha val="40000"/>
                    </a:prstClr>
                  </a:outerShdw>
                </a:effectLst>
                <a:latin typeface="Calibri Light" panose="020F0302020204030204"/>
                <a:ea typeface="+mj-ea"/>
                <a:cs typeface="+mj-cs"/>
              </a:rPr>
              <a:t>Актуальность может базироваться на:</a:t>
            </a:r>
            <a:endParaRPr lang="ru-RU"/>
          </a:p>
        </p:txBody>
      </p:sp>
    </p:spTree>
    <p:extLst>
      <p:ext uri="{BB962C8B-B14F-4D97-AF65-F5344CB8AC3E}">
        <p14:creationId xmlns:p14="http://schemas.microsoft.com/office/powerpoint/2010/main" val="321083517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250"/>
                                        <p:tgtEl>
                                          <p:spTgt spid="3"/>
                                        </p:tgtEl>
                                      </p:cBhvr>
                                    </p:animEffect>
                                    <p:anim calcmode="lin" valueType="num">
                                      <p:cBhvr>
                                        <p:cTn id="14" dur="1250" fill="hold"/>
                                        <p:tgtEl>
                                          <p:spTgt spid="3"/>
                                        </p:tgtEl>
                                        <p:attrNameLst>
                                          <p:attrName>ppt_x</p:attrName>
                                        </p:attrNameLst>
                                      </p:cBhvr>
                                      <p:tavLst>
                                        <p:tav tm="0">
                                          <p:val>
                                            <p:strVal val="#ppt_x"/>
                                          </p:val>
                                        </p:tav>
                                        <p:tav tm="100000">
                                          <p:val>
                                            <p:strVal val="#ppt_x"/>
                                          </p:val>
                                        </p:tav>
                                      </p:tavLst>
                                    </p:anim>
                                    <p:anim calcmode="lin" valueType="num">
                                      <p:cBhvr>
                                        <p:cTn id="15" dur="1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63071" y="903255"/>
            <a:ext cx="11497234" cy="5793379"/>
          </a:xfrm>
          <a:prstGeom prst="foldedCorner">
            <a:avLst>
              <a:gd name="adj" fmla="val 8604"/>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lIns="144000" rIns="360000">
            <a:noAutofit/>
          </a:bodyPr>
          <a:lstStyle/>
          <a:p>
            <a:pPr algn="just"/>
            <a:endParaRPr lang="ru-RU" sz="1800" i="1" dirty="0" smtClean="0">
              <a:solidFill>
                <a:srgbClr val="002060"/>
              </a:solidFill>
            </a:endParaRPr>
          </a:p>
          <a:p>
            <a:pPr algn="just"/>
            <a:r>
              <a:rPr lang="ru-RU" sz="2000" i="1" dirty="0" smtClean="0">
                <a:solidFill>
                  <a:srgbClr val="002060"/>
                </a:solidFill>
              </a:rPr>
              <a:t>В </a:t>
            </a:r>
            <a:r>
              <a:rPr lang="ru-RU" sz="2000" i="1" dirty="0">
                <a:solidFill>
                  <a:srgbClr val="002060"/>
                </a:solidFill>
              </a:rPr>
              <a:t>настоящее время в обществе в целом и в системе дополнительного образования, в частности, растет интерес к традиционной народной культуре. Так как очевидно, что если  хотим возродить в нашем сознании общечеловеческие ценности, то должны обратиться в первую очередь, к освоению глубин отечественной культуры, основой которого является культура народная. Но мало кто обращается непосредственно к региональной культуре, то есть к культуре </a:t>
            </a:r>
            <a:r>
              <a:rPr lang="ru-RU" sz="2000" i="1" dirty="0" smtClean="0">
                <a:solidFill>
                  <a:srgbClr val="002060"/>
                </a:solidFill>
              </a:rPr>
              <a:t>родной Тульской области. </a:t>
            </a:r>
            <a:r>
              <a:rPr lang="ru-RU" sz="2000" i="1" dirty="0">
                <a:solidFill>
                  <a:srgbClr val="002060"/>
                </a:solidFill>
              </a:rPr>
              <a:t>А тем временем, с каждым годом вместе со старожилами - носителями традиционной культуры уходят в небытие обычаи, обряды, песни родного края. Поэтому изучение, фиксация, сохранение и трансформирование регионального фольклора является особенно значимым и актуальным в наше время</a:t>
            </a:r>
            <a:r>
              <a:rPr lang="ru-RU" sz="2000" i="1" dirty="0" smtClean="0">
                <a:solidFill>
                  <a:srgbClr val="002060"/>
                </a:solidFill>
              </a:rPr>
              <a:t>.</a:t>
            </a:r>
          </a:p>
          <a:p>
            <a:pPr algn="just"/>
            <a:r>
              <a:rPr lang="ru-RU" sz="2000" i="1" dirty="0" smtClean="0">
                <a:solidFill>
                  <a:srgbClr val="002060"/>
                </a:solidFill>
              </a:rPr>
              <a:t>Актуальность </a:t>
            </a:r>
            <a:r>
              <a:rPr lang="ru-RU" sz="2000" i="1" dirty="0">
                <a:solidFill>
                  <a:srgbClr val="002060"/>
                </a:solidFill>
              </a:rPr>
              <a:t>дополнительной образовательной программы «Акварелька» определяется запросом со стороны детей и их родителей на программы художественно-эстетического развития младших школьников, материально-технические условия для реализации которого, в реалиях спального района, имеются только на базе Дома творчества</a:t>
            </a:r>
            <a:r>
              <a:rPr lang="ru-RU" sz="2000" i="1" dirty="0" smtClean="0">
                <a:solidFill>
                  <a:srgbClr val="002060"/>
                </a:solidFill>
              </a:rPr>
              <a:t>…..</a:t>
            </a:r>
            <a:endParaRPr lang="ru-RU" sz="2000" dirty="0">
              <a:solidFill>
                <a:srgbClr val="002060"/>
              </a:solidFill>
            </a:endParaRPr>
          </a:p>
          <a:p>
            <a:pPr algn="just"/>
            <a:r>
              <a:rPr lang="ru-RU" sz="2000" i="1" dirty="0">
                <a:solidFill>
                  <a:srgbClr val="002060"/>
                </a:solidFill>
              </a:rPr>
              <a:t>В настоящее время важным элементом молодежной политики является работа с лидерами общественных объединений. Актуальность дополнительной образовательной программы </a:t>
            </a:r>
            <a:r>
              <a:rPr lang="ru-RU" sz="2000" i="1" dirty="0" smtClean="0">
                <a:solidFill>
                  <a:srgbClr val="002060"/>
                </a:solidFill>
              </a:rPr>
              <a:t>«</a:t>
            </a:r>
            <a:r>
              <a:rPr lang="ru-RU" sz="2000" i="1" dirty="0">
                <a:solidFill>
                  <a:srgbClr val="002060"/>
                </a:solidFill>
              </a:rPr>
              <a:t>Как вести за собой» опирается на необходимость подготовки молодежных лидеров – организаторов деятельности детский общественных объединений на современном этапе развития общества</a:t>
            </a:r>
            <a:r>
              <a:rPr lang="ru-RU" sz="2000" i="1" dirty="0" smtClean="0">
                <a:solidFill>
                  <a:srgbClr val="002060"/>
                </a:solidFill>
              </a:rPr>
              <a:t>……….</a:t>
            </a:r>
            <a:endParaRPr lang="ru-RU" sz="2000" i="1" dirty="0">
              <a:solidFill>
                <a:srgbClr val="002060"/>
              </a:solidFill>
            </a:endParaRPr>
          </a:p>
        </p:txBody>
      </p:sp>
      <p:graphicFrame>
        <p:nvGraphicFramePr>
          <p:cNvPr id="5" name="Схема 4"/>
          <p:cNvGraphicFramePr/>
          <p:nvPr>
            <p:extLst>
              <p:ext uri="{D42A27DB-BD31-4B8C-83A1-F6EECF244321}">
                <p14:modId xmlns:p14="http://schemas.microsoft.com/office/powerpoint/2010/main" val="3038777293"/>
              </p:ext>
            </p:extLst>
          </p:nvPr>
        </p:nvGraphicFramePr>
        <p:xfrm>
          <a:off x="-82925" y="-143124"/>
          <a:ext cx="12192000" cy="1490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220766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Graphic spid="5"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нутый угол 5"/>
          <p:cNvSpPr/>
          <p:nvPr/>
        </p:nvSpPr>
        <p:spPr>
          <a:xfrm>
            <a:off x="493058" y="841424"/>
            <a:ext cx="11205883" cy="1432500"/>
          </a:xfrm>
          <a:prstGeom prst="foldedCorner">
            <a:avLst>
              <a:gd name="adj" fmla="val 44828"/>
            </a:avLst>
          </a:prstGeom>
          <a:solidFill>
            <a:schemeClr val="bg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endParaRPr lang="ru-RU" sz="2400" b="1" dirty="0" smtClean="0">
              <a:ln w="0"/>
              <a:solidFill>
                <a:schemeClr val="bg1"/>
              </a:solidFill>
              <a:effectLst>
                <a:outerShdw blurRad="38100" dist="19050" dir="2700000" algn="tl" rotWithShape="0">
                  <a:schemeClr val="dk1">
                    <a:alpha val="40000"/>
                  </a:schemeClr>
                </a:outerShdw>
              </a:effectLst>
            </a:endParaRPr>
          </a:p>
          <a:p>
            <a:r>
              <a:rPr lang="ru-RU" sz="2400" b="1" dirty="0" smtClean="0">
                <a:ln w="0"/>
                <a:solidFill>
                  <a:schemeClr val="bg1"/>
                </a:solidFill>
                <a:effectLst>
                  <a:outerShdw blurRad="38100" dist="19050" dir="2700000" algn="tl" rotWithShape="0">
                    <a:schemeClr val="dk1">
                      <a:alpha val="40000"/>
                    </a:schemeClr>
                  </a:outerShdw>
                </a:effectLst>
              </a:rPr>
              <a:t>примерный портрет учащегося</a:t>
            </a:r>
            <a:r>
              <a:rPr lang="ru-RU" sz="2400" b="1" dirty="0">
                <a:ln w="0"/>
                <a:solidFill>
                  <a:schemeClr val="bg1"/>
                </a:solidFill>
                <a:effectLst>
                  <a:outerShdw blurRad="38100" dist="19050" dir="2700000" algn="tl" rotWithShape="0">
                    <a:schemeClr val="dk1">
                      <a:alpha val="40000"/>
                    </a:schemeClr>
                  </a:outerShdw>
                </a:effectLst>
              </a:rPr>
              <a:t>, для которого будет актуальным обучение по </a:t>
            </a:r>
            <a:r>
              <a:rPr lang="ru-RU" sz="2400" b="1" dirty="0" smtClean="0">
                <a:ln w="0"/>
                <a:solidFill>
                  <a:schemeClr val="bg1"/>
                </a:solidFill>
                <a:effectLst>
                  <a:outerShdw blurRad="38100" dist="19050" dir="2700000" algn="tl" rotWithShape="0">
                    <a:schemeClr val="dk1">
                      <a:alpha val="40000"/>
                    </a:schemeClr>
                  </a:outerShdw>
                </a:effectLst>
              </a:rPr>
              <a:t>данной </a:t>
            </a:r>
            <a:r>
              <a:rPr lang="ru-RU" sz="2400" b="1" dirty="0">
                <a:ln w="0"/>
                <a:solidFill>
                  <a:schemeClr val="bg1"/>
                </a:solidFill>
                <a:effectLst>
                  <a:outerShdw blurRad="38100" dist="19050" dir="2700000" algn="tl" rotWithShape="0">
                    <a:schemeClr val="dk1">
                      <a:alpha val="40000"/>
                    </a:schemeClr>
                  </a:outerShdw>
                </a:effectLst>
              </a:rPr>
              <a:t>программе</a:t>
            </a:r>
            <a:endParaRPr lang="ru-RU" sz="2400" dirty="0"/>
          </a:p>
        </p:txBody>
      </p:sp>
      <p:sp>
        <p:nvSpPr>
          <p:cNvPr id="4" name="Блок-схема: документ 3"/>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000" b="1" dirty="0">
                <a:ln w="0"/>
                <a:solidFill>
                  <a:prstClr val="white"/>
                </a:solidFill>
                <a:effectLst>
                  <a:outerShdw blurRad="38100" dist="19050" dir="2700000" algn="tl" rotWithShape="0">
                    <a:prstClr val="black">
                      <a:alpha val="40000"/>
                    </a:prstClr>
                  </a:outerShdw>
                </a:effectLst>
                <a:latin typeface="Calibri Light" panose="020F0302020204030204"/>
                <a:ea typeface="+mj-ea"/>
                <a:cs typeface="+mj-cs"/>
              </a:rPr>
              <a:t>Категория учащихся</a:t>
            </a:r>
            <a:endParaRPr lang="ru-RU" sz="2400" dirty="0"/>
          </a:p>
        </p:txBody>
      </p:sp>
      <p:sp>
        <p:nvSpPr>
          <p:cNvPr id="3" name="Объект 2"/>
          <p:cNvSpPr>
            <a:spLocks noGrp="1"/>
          </p:cNvSpPr>
          <p:nvPr>
            <p:ph idx="1"/>
          </p:nvPr>
        </p:nvSpPr>
        <p:spPr>
          <a:xfrm>
            <a:off x="1145948" y="2518270"/>
            <a:ext cx="9900101" cy="4109139"/>
          </a:xfrm>
        </p:spPr>
        <p:txBody>
          <a:bodyPr>
            <a:normAutofit fontScale="92500"/>
          </a:bodyPr>
          <a:lstStyle/>
          <a:p>
            <a:pPr marL="0" indent="0">
              <a:buNone/>
            </a:pPr>
            <a:r>
              <a:rPr lang="ru-RU" sz="3000" dirty="0">
                <a:solidFill>
                  <a:srgbClr val="FF0000"/>
                </a:solidFill>
              </a:rPr>
              <a:t>В этом разделе необходимо указать</a:t>
            </a:r>
            <a:r>
              <a:rPr lang="ru-RU" sz="3000" dirty="0" smtClean="0">
                <a:solidFill>
                  <a:srgbClr val="FF0000"/>
                </a:solidFill>
              </a:rPr>
              <a:t>:</a:t>
            </a:r>
            <a:endParaRPr lang="ru-RU" sz="3000" dirty="0"/>
          </a:p>
          <a:p>
            <a:r>
              <a:rPr lang="ru-RU" dirty="0"/>
              <a:t>какому возрасту детей адресована программа;</a:t>
            </a:r>
          </a:p>
          <a:p>
            <a:r>
              <a:rPr lang="ru-RU" dirty="0" smtClean="0"/>
              <a:t>для </a:t>
            </a:r>
            <a:r>
              <a:rPr lang="ru-RU" dirty="0"/>
              <a:t>какой категории детей предназначена программа (степень предварительной подготовки, уровень формирования интересов и мотивации к данному виду деятельности, наличие способностей, физическое здоровье, половая принадлежность и т.п</a:t>
            </a:r>
            <a:r>
              <a:rPr lang="ru-RU" dirty="0" smtClean="0"/>
              <a:t>.);</a:t>
            </a:r>
          </a:p>
          <a:p>
            <a:r>
              <a:rPr lang="ru-RU" dirty="0" smtClean="0"/>
              <a:t>наполняемость </a:t>
            </a:r>
            <a:r>
              <a:rPr lang="ru-RU" dirty="0"/>
              <a:t>групп по годам </a:t>
            </a:r>
            <a:r>
              <a:rPr lang="ru-RU" dirty="0" smtClean="0"/>
              <a:t>обучения;</a:t>
            </a:r>
            <a:endParaRPr lang="ru-RU" dirty="0"/>
          </a:p>
          <a:p>
            <a:r>
              <a:rPr lang="ru-RU" dirty="0" smtClean="0"/>
              <a:t>предполагаемый состав (одного или разных возрастов);</a:t>
            </a:r>
          </a:p>
          <a:p>
            <a:r>
              <a:rPr lang="ru-RU" dirty="0" smtClean="0"/>
              <a:t>условия </a:t>
            </a:r>
            <a:r>
              <a:rPr lang="ru-RU" dirty="0"/>
              <a:t>приема детей, система набора в группы. </a:t>
            </a:r>
          </a:p>
        </p:txBody>
      </p:sp>
      <p:pic>
        <p:nvPicPr>
          <p:cNvPr id="8" name="Рисунок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963" y="2441567"/>
            <a:ext cx="743055" cy="743055"/>
          </a:xfrm>
          <a:prstGeom prst="rect">
            <a:avLst/>
          </a:prstGeom>
        </p:spPr>
      </p:pic>
    </p:spTree>
    <p:extLst>
      <p:ext uri="{BB962C8B-B14F-4D97-AF65-F5344CB8AC3E}">
        <p14:creationId xmlns:p14="http://schemas.microsoft.com/office/powerpoint/2010/main" val="278805714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750"/>
                            </p:stCondLst>
                            <p:childTnLst>
                              <p:par>
                                <p:cTn id="17" presetID="22" presetClass="entr" presetSubtype="1"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up)">
                                      <p:cBhvr>
                                        <p:cTn id="19" dur="1250"/>
                                        <p:tgtEl>
                                          <p:spTgt spid="3"/>
                                        </p:tgtEl>
                                      </p:cBhvr>
                                    </p:animEffect>
                                  </p:childTnLst>
                                </p:cTn>
                              </p:par>
                            </p:childTnLst>
                          </p:cTn>
                        </p:par>
                        <p:par>
                          <p:cTn id="20" fill="hold">
                            <p:stCondLst>
                              <p:cond delay="3000"/>
                            </p:stCondLst>
                            <p:childTnLst>
                              <p:par>
                                <p:cTn id="21" presetID="53"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1682" y="745066"/>
            <a:ext cx="11456893" cy="5938122"/>
          </a:xfrm>
          <a:prstGeom prst="foldedCorner">
            <a:avLst>
              <a:gd name="adj" fmla="val 10935"/>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rIns="396000">
            <a:noAutofit/>
          </a:bodyPr>
          <a:lstStyle/>
          <a:p>
            <a:pPr algn="just"/>
            <a:endParaRPr lang="ru-RU" i="1" dirty="0" smtClean="0">
              <a:solidFill>
                <a:srgbClr val="002060"/>
              </a:solidFill>
              <a:latin typeface="Times New Roman" panose="02020603050405020304" pitchFamily="18" charset="0"/>
              <a:cs typeface="Times New Roman" panose="02020603050405020304" pitchFamily="18" charset="0"/>
            </a:endParaRPr>
          </a:p>
          <a:p>
            <a:pPr algn="just"/>
            <a:r>
              <a:rPr lang="ru-RU" i="1" dirty="0" smtClean="0">
                <a:solidFill>
                  <a:srgbClr val="002060"/>
                </a:solidFill>
                <a:latin typeface="Times New Roman" panose="02020603050405020304" pitchFamily="18" charset="0"/>
                <a:cs typeface="Times New Roman" panose="02020603050405020304" pitchFamily="18" charset="0"/>
              </a:rPr>
              <a:t>Программа </a:t>
            </a:r>
            <a:r>
              <a:rPr lang="ru-RU" i="1" dirty="0">
                <a:solidFill>
                  <a:srgbClr val="002060"/>
                </a:solidFill>
                <a:latin typeface="Times New Roman" panose="02020603050405020304" pitchFamily="18" charset="0"/>
                <a:cs typeface="Times New Roman" panose="02020603050405020304" pitchFamily="18" charset="0"/>
              </a:rPr>
              <a:t>адресована подросткам </a:t>
            </a:r>
            <a:r>
              <a:rPr lang="ru-RU" i="1" dirty="0" smtClean="0">
                <a:solidFill>
                  <a:srgbClr val="002060"/>
                </a:solidFill>
                <a:latin typeface="Times New Roman" panose="02020603050405020304" pitchFamily="18" charset="0"/>
                <a:cs typeface="Times New Roman" panose="02020603050405020304" pitchFamily="18" charset="0"/>
              </a:rPr>
              <a:t>14 -17 </a:t>
            </a:r>
            <a:r>
              <a:rPr lang="ru-RU" i="1" dirty="0">
                <a:solidFill>
                  <a:srgbClr val="002060"/>
                </a:solidFill>
                <a:latin typeface="Times New Roman" panose="02020603050405020304" pitchFamily="18" charset="0"/>
                <a:cs typeface="Times New Roman" panose="02020603050405020304" pitchFamily="18" charset="0"/>
              </a:rPr>
              <a:t>лет. </a:t>
            </a:r>
          </a:p>
          <a:p>
            <a:pPr algn="just"/>
            <a:r>
              <a:rPr lang="ru-RU" i="1" dirty="0">
                <a:solidFill>
                  <a:srgbClr val="002060"/>
                </a:solidFill>
                <a:latin typeface="Times New Roman" panose="02020603050405020304" pitchFamily="18" charset="0"/>
                <a:cs typeface="Times New Roman" panose="02020603050405020304" pitchFamily="18" charset="0"/>
              </a:rPr>
              <a:t>Условия набора детей в </a:t>
            </a:r>
            <a:r>
              <a:rPr lang="ru-RU" i="1" dirty="0" smtClean="0">
                <a:solidFill>
                  <a:srgbClr val="002060"/>
                </a:solidFill>
                <a:latin typeface="Times New Roman" panose="02020603050405020304" pitchFamily="18" charset="0"/>
                <a:cs typeface="Times New Roman" panose="02020603050405020304" pitchFamily="18" charset="0"/>
              </a:rPr>
              <a:t>объединение: </a:t>
            </a:r>
            <a:r>
              <a:rPr lang="ru-RU" i="1" dirty="0">
                <a:solidFill>
                  <a:srgbClr val="002060"/>
                </a:solidFill>
                <a:latin typeface="Times New Roman" panose="02020603050405020304" pitchFamily="18" charset="0"/>
                <a:cs typeface="Times New Roman" panose="02020603050405020304" pitchFamily="18" charset="0"/>
              </a:rPr>
              <a:t>принимаются все желающие. </a:t>
            </a:r>
            <a:r>
              <a:rPr lang="ru-RU" i="1" dirty="0" smtClean="0">
                <a:solidFill>
                  <a:srgbClr val="002060"/>
                </a:solidFill>
                <a:latin typeface="Times New Roman" panose="02020603050405020304" pitchFamily="18" charset="0"/>
                <a:cs typeface="Times New Roman" panose="02020603050405020304" pitchFamily="18" charset="0"/>
              </a:rPr>
              <a:t>Учащиеся, </a:t>
            </a:r>
            <a:r>
              <a:rPr lang="ru-RU" i="1" dirty="0">
                <a:solidFill>
                  <a:srgbClr val="002060"/>
                </a:solidFill>
                <a:latin typeface="Times New Roman" panose="02020603050405020304" pitchFamily="18" charset="0"/>
                <a:cs typeface="Times New Roman" panose="02020603050405020304" pitchFamily="18" charset="0"/>
              </a:rPr>
              <a:t>поступающие в объединение, проходят собеседование, направленное на выявление их индивидуальности и склонности к выбранной деятельности. По его результатам </a:t>
            </a:r>
            <a:r>
              <a:rPr lang="ru-RU" i="1" dirty="0" smtClean="0">
                <a:solidFill>
                  <a:srgbClr val="002060"/>
                </a:solidFill>
                <a:latin typeface="Times New Roman" panose="02020603050405020304" pitchFamily="18" charset="0"/>
                <a:cs typeface="Times New Roman" panose="02020603050405020304" pitchFamily="18" charset="0"/>
              </a:rPr>
              <a:t>учащиеся </a:t>
            </a:r>
            <a:r>
              <a:rPr lang="ru-RU" i="1" dirty="0">
                <a:solidFill>
                  <a:srgbClr val="002060"/>
                </a:solidFill>
                <a:latin typeface="Times New Roman" panose="02020603050405020304" pitchFamily="18" charset="0"/>
                <a:cs typeface="Times New Roman" panose="02020603050405020304" pitchFamily="18" charset="0"/>
              </a:rPr>
              <a:t>первого года обучения могут быть зачислены в группу общекультурного, углубленного или профессионально-ориентированного уровня освоения программы. </a:t>
            </a:r>
          </a:p>
          <a:p>
            <a:pPr algn="just"/>
            <a:r>
              <a:rPr lang="ru-RU" i="1" dirty="0">
                <a:solidFill>
                  <a:srgbClr val="002060"/>
                </a:solidFill>
                <a:latin typeface="Times New Roman" panose="02020603050405020304" pitchFamily="18" charset="0"/>
                <a:cs typeface="Times New Roman" panose="02020603050405020304" pitchFamily="18" charset="0"/>
              </a:rPr>
              <a:t>Наполняемость в группах составляет: первый год обучения — не более 15 человек; второй год обучения — не более 12 человек; третий год обучения —  не более 10 человек. Уменьшение числа учащихся в группе на втором и третьем годах обучения </a:t>
            </a:r>
            <a:r>
              <a:rPr lang="ru-RU" i="1" dirty="0" smtClean="0">
                <a:solidFill>
                  <a:srgbClr val="002060"/>
                </a:solidFill>
                <a:latin typeface="Times New Roman" panose="02020603050405020304" pitchFamily="18" charset="0"/>
                <a:cs typeface="Times New Roman" panose="02020603050405020304" pitchFamily="18" charset="0"/>
              </a:rPr>
              <a:t>объясняется увеличением   объема </a:t>
            </a:r>
            <a:r>
              <a:rPr lang="ru-RU" i="1" dirty="0">
                <a:solidFill>
                  <a:srgbClr val="002060"/>
                </a:solidFill>
                <a:latin typeface="Times New Roman" panose="02020603050405020304" pitchFamily="18" charset="0"/>
                <a:cs typeface="Times New Roman" panose="02020603050405020304" pitchFamily="18" charset="0"/>
              </a:rPr>
              <a:t>и сложности изучаемого материала.</a:t>
            </a:r>
          </a:p>
          <a:p>
            <a:endParaRPr lang="ru-RU" dirty="0">
              <a:solidFill>
                <a:srgbClr val="002060"/>
              </a:solidFill>
            </a:endParaRPr>
          </a:p>
        </p:txBody>
      </p:sp>
      <p:graphicFrame>
        <p:nvGraphicFramePr>
          <p:cNvPr id="4" name="Схема 3"/>
          <p:cNvGraphicFramePr/>
          <p:nvPr>
            <p:extLst>
              <p:ext uri="{D42A27DB-BD31-4B8C-83A1-F6EECF244321}">
                <p14:modId xmlns:p14="http://schemas.microsoft.com/office/powerpoint/2010/main" val="3781293751"/>
              </p:ext>
            </p:extLst>
          </p:nvPr>
        </p:nvGraphicFramePr>
        <p:xfrm>
          <a:off x="0" y="0"/>
          <a:ext cx="12192000" cy="1490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9652538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Graphic spid="4"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21098" y="1104526"/>
            <a:ext cx="10991851" cy="4960098"/>
          </a:xfrm>
          <a:prstGeom prst="foldedCorner">
            <a:avLst>
              <a:gd name="adj" fmla="val 12951"/>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a:normAutofit/>
          </a:bodyPr>
          <a:lstStyle/>
          <a:p>
            <a:endParaRPr lang="ru-RU" i="1" dirty="0" smtClean="0">
              <a:solidFill>
                <a:srgbClr val="002060"/>
              </a:solidFill>
              <a:effectLst>
                <a:outerShdw blurRad="38100" dist="38100" dir="2700000" algn="tl">
                  <a:srgbClr val="000000">
                    <a:alpha val="43137"/>
                  </a:srgbClr>
                </a:outerShdw>
              </a:effectLst>
            </a:endParaRPr>
          </a:p>
          <a:p>
            <a:r>
              <a:rPr lang="ru-RU" i="1" dirty="0" smtClean="0">
                <a:solidFill>
                  <a:srgbClr val="002060"/>
                </a:solidFill>
                <a:effectLst>
                  <a:outerShdw blurRad="38100" dist="38100" dir="2700000" algn="tl">
                    <a:srgbClr val="000000">
                      <a:alpha val="43137"/>
                    </a:srgbClr>
                  </a:outerShdw>
                </a:effectLst>
              </a:rPr>
              <a:t>Возраст </a:t>
            </a:r>
            <a:r>
              <a:rPr lang="ru-RU" i="1" dirty="0">
                <a:solidFill>
                  <a:srgbClr val="002060"/>
                </a:solidFill>
                <a:effectLst>
                  <a:outerShdw blurRad="38100" dist="38100" dir="2700000" algn="tl">
                    <a:srgbClr val="000000">
                      <a:alpha val="43137"/>
                    </a:srgbClr>
                  </a:outerShdw>
                </a:effectLst>
              </a:rPr>
              <a:t>детей, участвующих в реализации данной образовательной программы: 7-18 лет.</a:t>
            </a:r>
          </a:p>
          <a:p>
            <a:r>
              <a:rPr lang="ru-RU" i="1" dirty="0">
                <a:solidFill>
                  <a:srgbClr val="002060"/>
                </a:solidFill>
                <a:effectLst>
                  <a:outerShdw blurRad="38100" dist="38100" dir="2700000" algn="tl">
                    <a:srgbClr val="000000">
                      <a:alpha val="43137"/>
                    </a:srgbClr>
                  </a:outerShdw>
                </a:effectLst>
              </a:rPr>
              <a:t>Группы по возрастам формируются следующим образом:</a:t>
            </a:r>
          </a:p>
          <a:p>
            <a:r>
              <a:rPr lang="ru-RU" i="1" dirty="0">
                <a:solidFill>
                  <a:srgbClr val="002060"/>
                </a:solidFill>
                <a:effectLst>
                  <a:outerShdw blurRad="38100" dist="38100" dir="2700000" algn="tl">
                    <a:srgbClr val="000000">
                      <a:alpha val="43137"/>
                    </a:srgbClr>
                  </a:outerShdw>
                </a:effectLst>
              </a:rPr>
              <a:t>   -младшая возрастная группа - 7—10 лет, </a:t>
            </a:r>
          </a:p>
          <a:p>
            <a:r>
              <a:rPr lang="ru-RU" i="1" dirty="0">
                <a:solidFill>
                  <a:srgbClr val="002060"/>
                </a:solidFill>
                <a:effectLst>
                  <a:outerShdw blurRad="38100" dist="38100" dir="2700000" algn="tl">
                    <a:srgbClr val="000000">
                      <a:alpha val="43137"/>
                    </a:srgbClr>
                  </a:outerShdw>
                </a:effectLst>
              </a:rPr>
              <a:t>   -средняя возрастная группа - 11—14 лет, </a:t>
            </a:r>
          </a:p>
          <a:p>
            <a:r>
              <a:rPr lang="ru-RU" i="1" dirty="0">
                <a:solidFill>
                  <a:srgbClr val="002060"/>
                </a:solidFill>
                <a:effectLst>
                  <a:outerShdw blurRad="38100" dist="38100" dir="2700000" algn="tl">
                    <a:srgbClr val="000000">
                      <a:alpha val="43137"/>
                    </a:srgbClr>
                  </a:outerShdw>
                </a:effectLst>
              </a:rPr>
              <a:t>   -старшая возрастная группа - 15—18 лет. </a:t>
            </a:r>
          </a:p>
          <a:p>
            <a:r>
              <a:rPr lang="ru-RU" i="1" dirty="0">
                <a:solidFill>
                  <a:srgbClr val="002060"/>
                </a:solidFill>
                <a:effectLst>
                  <a:outerShdw blurRad="38100" dist="38100" dir="2700000" algn="tl">
                    <a:srgbClr val="000000">
                      <a:alpha val="43137"/>
                    </a:srgbClr>
                  </a:outerShdw>
                </a:effectLst>
              </a:rPr>
              <a:t>Условия набора детей в </a:t>
            </a:r>
            <a:r>
              <a:rPr lang="ru-RU" i="1" dirty="0" smtClean="0">
                <a:solidFill>
                  <a:srgbClr val="002060"/>
                </a:solidFill>
                <a:effectLst>
                  <a:outerShdw blurRad="38100" dist="38100" dir="2700000" algn="tl">
                    <a:srgbClr val="000000">
                      <a:alpha val="43137"/>
                    </a:srgbClr>
                  </a:outerShdw>
                </a:effectLst>
              </a:rPr>
              <a:t>объединение: </a:t>
            </a:r>
            <a:r>
              <a:rPr lang="ru-RU" i="1" dirty="0">
                <a:solidFill>
                  <a:srgbClr val="002060"/>
                </a:solidFill>
                <a:effectLst>
                  <a:outerShdw blurRad="38100" dist="38100" dir="2700000" algn="tl">
                    <a:srgbClr val="000000">
                      <a:alpha val="43137"/>
                    </a:srgbClr>
                  </a:outerShdw>
                </a:effectLst>
              </a:rPr>
              <a:t>на основании прослушивания</a:t>
            </a:r>
            <a:r>
              <a:rPr lang="ru-RU" i="1" dirty="0" smtClean="0">
                <a:solidFill>
                  <a:srgbClr val="002060"/>
                </a:solidFill>
                <a:effectLst>
                  <a:outerShdw blurRad="38100" dist="38100" dir="2700000" algn="tl">
                    <a:srgbClr val="000000">
                      <a:alpha val="43137"/>
                    </a:srgbClr>
                  </a:outerShdw>
                </a:effectLst>
              </a:rPr>
              <a:t>.</a:t>
            </a:r>
            <a:endParaRPr lang="ru-RU" i="1" dirty="0">
              <a:solidFill>
                <a:srgbClr val="002060"/>
              </a:solidFill>
              <a:effectLst>
                <a:outerShdw blurRad="38100" dist="38100" dir="2700000" algn="tl">
                  <a:srgbClr val="000000">
                    <a:alpha val="43137"/>
                  </a:srgbClr>
                </a:outerShdw>
              </a:effectLst>
            </a:endParaRPr>
          </a:p>
        </p:txBody>
      </p:sp>
      <p:graphicFrame>
        <p:nvGraphicFramePr>
          <p:cNvPr id="4" name="Схема 3"/>
          <p:cNvGraphicFramePr/>
          <p:nvPr>
            <p:extLst>
              <p:ext uri="{D42A27DB-BD31-4B8C-83A1-F6EECF244321}">
                <p14:modId xmlns:p14="http://schemas.microsoft.com/office/powerpoint/2010/main" val="565344514"/>
              </p:ext>
            </p:extLst>
          </p:nvPr>
        </p:nvGraphicFramePr>
        <p:xfrm>
          <a:off x="0" y="-35984"/>
          <a:ext cx="12192000" cy="1490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576615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Graphic spid="4"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нутый угол 5"/>
          <p:cNvSpPr/>
          <p:nvPr/>
        </p:nvSpPr>
        <p:spPr>
          <a:xfrm>
            <a:off x="493056" y="420713"/>
            <a:ext cx="11205883" cy="1337000"/>
          </a:xfrm>
          <a:prstGeom prst="foldedCorner">
            <a:avLst>
              <a:gd name="adj" fmla="val 44828"/>
            </a:avLst>
          </a:prstGeom>
          <a:solidFill>
            <a:schemeClr val="bg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a:noAutofit/>
          </a:bodyPr>
          <a:lstStyle/>
          <a:p>
            <a:endParaRPr lang="ru-RU" sz="2400" b="1" dirty="0" smtClean="0">
              <a:ln w="0"/>
              <a:solidFill>
                <a:schemeClr val="bg1"/>
              </a:solidFill>
              <a:effectLst>
                <a:outerShdw blurRad="38100" dist="19050" dir="2700000" algn="tl" rotWithShape="0">
                  <a:schemeClr val="dk1">
                    <a:alpha val="40000"/>
                  </a:schemeClr>
                </a:outerShdw>
              </a:effectLst>
            </a:endParaRPr>
          </a:p>
          <a:p>
            <a:r>
              <a:rPr lang="ru-RU" sz="2400" b="1" dirty="0">
                <a:ln w="0"/>
                <a:solidFill>
                  <a:schemeClr val="bg1"/>
                </a:solidFill>
                <a:effectLst>
                  <a:outerShdw blurRad="38100" dist="19050" dir="2700000" algn="tl" rotWithShape="0">
                    <a:schemeClr val="dk1">
                      <a:alpha val="40000"/>
                    </a:schemeClr>
                  </a:outerShdw>
                </a:effectLst>
              </a:rPr>
              <a:t>общее количество учебных часов, запланированных на весь период обучения, необходимых для освоения программы</a:t>
            </a:r>
            <a:endParaRPr lang="ru-RU" sz="2400" dirty="0"/>
          </a:p>
        </p:txBody>
      </p:sp>
      <p:sp>
        <p:nvSpPr>
          <p:cNvPr id="4" name="Блок-схема: документ 3"/>
          <p:cNvSpPr/>
          <p:nvPr/>
        </p:nvSpPr>
        <p:spPr>
          <a:xfrm>
            <a:off x="0" y="3"/>
            <a:ext cx="12192000" cy="841422"/>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3600" b="1" dirty="0">
                <a:ln w="0"/>
                <a:solidFill>
                  <a:prstClr val="white"/>
                </a:solidFill>
                <a:effectLst>
                  <a:outerShdw blurRad="38100" dist="19050" dir="2700000" algn="tl" rotWithShape="0">
                    <a:prstClr val="black">
                      <a:alpha val="40000"/>
                    </a:prstClr>
                  </a:outerShdw>
                </a:effectLst>
                <a:latin typeface="Calibri Light" panose="020F0302020204030204"/>
                <a:ea typeface="+mj-ea"/>
                <a:cs typeface="+mj-cs"/>
              </a:rPr>
              <a:t>Объем программы </a:t>
            </a:r>
            <a:endParaRPr lang="ru-RU" sz="2000" dirty="0"/>
          </a:p>
        </p:txBody>
      </p:sp>
      <p:sp>
        <p:nvSpPr>
          <p:cNvPr id="3" name="Объект 2"/>
          <p:cNvSpPr>
            <a:spLocks noGrp="1"/>
          </p:cNvSpPr>
          <p:nvPr>
            <p:ph idx="1"/>
          </p:nvPr>
        </p:nvSpPr>
        <p:spPr>
          <a:xfrm>
            <a:off x="1125035" y="3657595"/>
            <a:ext cx="10940841" cy="3111068"/>
          </a:xfrm>
        </p:spPr>
        <p:txBody>
          <a:bodyPr>
            <a:normAutofit/>
          </a:bodyPr>
          <a:lstStyle/>
          <a:p>
            <a:pPr marL="0" indent="0">
              <a:buNone/>
            </a:pPr>
            <a:r>
              <a:rPr lang="ru-RU" sz="2600" dirty="0" smtClean="0">
                <a:solidFill>
                  <a:srgbClr val="FF0000"/>
                </a:solidFill>
              </a:rPr>
              <a:t>В </a:t>
            </a:r>
            <a:r>
              <a:rPr lang="ru-RU" sz="2600" dirty="0">
                <a:solidFill>
                  <a:srgbClr val="FF0000"/>
                </a:solidFill>
              </a:rPr>
              <a:t>данном подразделе рекомендуется поместить следующую </a:t>
            </a:r>
            <a:r>
              <a:rPr lang="ru-RU" sz="2600" dirty="0" smtClean="0">
                <a:solidFill>
                  <a:srgbClr val="FF0000"/>
                </a:solidFill>
              </a:rPr>
              <a:t>информацию:</a:t>
            </a:r>
          </a:p>
          <a:p>
            <a:pPr marL="457200" indent="-457200">
              <a:buAutoNum type="arabicParenR"/>
            </a:pPr>
            <a:r>
              <a:rPr lang="ru-RU" sz="2400" b="1" dirty="0" smtClean="0"/>
              <a:t>продолжительность </a:t>
            </a:r>
            <a:r>
              <a:rPr lang="ru-RU" sz="2400" b="1" dirty="0"/>
              <a:t>реализации программы</a:t>
            </a:r>
            <a:r>
              <a:rPr lang="ru-RU" sz="2300" b="1" dirty="0"/>
              <a:t> </a:t>
            </a:r>
            <a:endParaRPr lang="ru-RU" sz="2300" b="1" dirty="0" smtClean="0"/>
          </a:p>
          <a:p>
            <a:pPr marL="0" indent="0">
              <a:lnSpc>
                <a:spcPct val="50000"/>
              </a:lnSpc>
              <a:spcBef>
                <a:spcPts val="600"/>
              </a:spcBef>
              <a:buNone/>
            </a:pPr>
            <a:r>
              <a:rPr lang="ru-RU" sz="2000" i="1" dirty="0" smtClean="0"/>
              <a:t>       (</a:t>
            </a:r>
            <a:r>
              <a:rPr lang="ru-RU" sz="2000" i="1" dirty="0"/>
              <a:t>то есть на сколько лет рассчитана программа)</a:t>
            </a:r>
            <a:r>
              <a:rPr lang="ru-RU" sz="2400" i="1" dirty="0"/>
              <a:t>, </a:t>
            </a:r>
          </a:p>
          <a:p>
            <a:pPr marL="0" indent="0">
              <a:buNone/>
            </a:pPr>
            <a:r>
              <a:rPr lang="ru-RU" sz="2300" b="1" dirty="0"/>
              <a:t>2</a:t>
            </a:r>
            <a:r>
              <a:rPr lang="ru-RU" sz="2300" b="1" dirty="0" smtClean="0"/>
              <a:t>)  </a:t>
            </a:r>
            <a:r>
              <a:rPr lang="ru-RU" sz="2400" b="1" dirty="0"/>
              <a:t>этапы образовательного процесса, срок обучения на каждом </a:t>
            </a:r>
            <a:r>
              <a:rPr lang="ru-RU" sz="2400" b="1" dirty="0" smtClean="0"/>
              <a:t>этапе     </a:t>
            </a:r>
          </a:p>
          <a:p>
            <a:pPr marL="0" indent="0">
              <a:lnSpc>
                <a:spcPct val="100000"/>
              </a:lnSpc>
              <a:spcBef>
                <a:spcPts val="0"/>
              </a:spcBef>
              <a:buNone/>
            </a:pPr>
            <a:r>
              <a:rPr lang="ru-RU" sz="2400" dirty="0"/>
              <a:t> </a:t>
            </a:r>
            <a:r>
              <a:rPr lang="ru-RU" sz="2400" dirty="0" smtClean="0"/>
              <a:t>     </a:t>
            </a:r>
            <a:r>
              <a:rPr lang="ru-RU" sz="2000" i="1" dirty="0" smtClean="0"/>
              <a:t>(продолжительность </a:t>
            </a:r>
            <a:r>
              <a:rPr lang="ru-RU" sz="2000" i="1" dirty="0"/>
              <a:t>этапов </a:t>
            </a:r>
            <a:r>
              <a:rPr lang="ru-RU" sz="2000" i="1" dirty="0" smtClean="0"/>
              <a:t>определяется </a:t>
            </a:r>
            <a:r>
              <a:rPr lang="ru-RU" sz="2000" i="1" dirty="0"/>
              <a:t>не временем, а достигнутыми </a:t>
            </a:r>
            <a:r>
              <a:rPr lang="ru-RU" sz="2000" i="1" dirty="0" smtClean="0"/>
              <a:t>   </a:t>
            </a:r>
          </a:p>
          <a:p>
            <a:pPr marL="0" indent="0">
              <a:lnSpc>
                <a:spcPct val="100000"/>
              </a:lnSpc>
              <a:spcBef>
                <a:spcPts val="0"/>
              </a:spcBef>
              <a:buNone/>
            </a:pPr>
            <a:r>
              <a:rPr lang="ru-RU" sz="2000" i="1" dirty="0"/>
              <a:t> </a:t>
            </a:r>
            <a:r>
              <a:rPr lang="ru-RU" sz="2000" i="1" dirty="0" smtClean="0"/>
              <a:t>      результатами </a:t>
            </a:r>
            <a:r>
              <a:rPr lang="ru-RU" sz="2000" i="1" dirty="0"/>
              <a:t>(например: 1 этап - вводный, 2 этап – базовый, 3 этап – творческий)</a:t>
            </a:r>
          </a:p>
          <a:p>
            <a:pPr marL="0" indent="0">
              <a:buNone/>
            </a:pPr>
            <a:r>
              <a:rPr lang="ru-RU" sz="2400" b="1" dirty="0"/>
              <a:t>3</a:t>
            </a:r>
            <a:r>
              <a:rPr lang="ru-RU" sz="2400" b="1" dirty="0" smtClean="0"/>
              <a:t>)  </a:t>
            </a:r>
            <a:r>
              <a:rPr lang="ru-RU" sz="2400" b="1" dirty="0"/>
              <a:t>количество учебных часов на каждый год </a:t>
            </a:r>
            <a:endParaRPr lang="ru-RU" sz="2400" b="1" dirty="0" smtClean="0"/>
          </a:p>
          <a:p>
            <a:pPr marL="0" indent="0">
              <a:lnSpc>
                <a:spcPct val="50000"/>
              </a:lnSpc>
              <a:buNone/>
            </a:pPr>
            <a:r>
              <a:rPr lang="ru-RU" sz="2000" i="1" dirty="0" smtClean="0"/>
              <a:t>      (</a:t>
            </a:r>
            <a:r>
              <a:rPr lang="ru-RU" sz="2000" i="1" dirty="0"/>
              <a:t>информацию можно перенести в раздел «Режим занятий»).</a:t>
            </a:r>
          </a:p>
        </p:txBody>
      </p:sp>
      <p:pic>
        <p:nvPicPr>
          <p:cNvPr id="8" name="Рисунок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528" y="4572840"/>
            <a:ext cx="743055" cy="743055"/>
          </a:xfrm>
          <a:prstGeom prst="rect">
            <a:avLst/>
          </a:prstGeom>
        </p:spPr>
      </p:pic>
      <p:sp>
        <p:nvSpPr>
          <p:cNvPr id="10" name="Загнутый угол 9"/>
          <p:cNvSpPr/>
          <p:nvPr/>
        </p:nvSpPr>
        <p:spPr>
          <a:xfrm>
            <a:off x="493055" y="2534909"/>
            <a:ext cx="11205883" cy="1093075"/>
          </a:xfrm>
          <a:prstGeom prst="foldedCorner">
            <a:avLst>
              <a:gd name="adj" fmla="val 44828"/>
            </a:avLst>
          </a:prstGeom>
          <a:solidFill>
            <a:schemeClr val="bg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a:noAutofit/>
          </a:bodyPr>
          <a:lstStyle/>
          <a:p>
            <a:endParaRPr lang="ru-RU" sz="1600" b="1" dirty="0" smtClean="0">
              <a:ln w="0"/>
              <a:solidFill>
                <a:schemeClr val="bg1"/>
              </a:solidFill>
              <a:effectLst>
                <a:outerShdw blurRad="38100" dist="19050" dir="2700000" algn="tl" rotWithShape="0">
                  <a:schemeClr val="dk1">
                    <a:alpha val="40000"/>
                  </a:schemeClr>
                </a:outerShdw>
              </a:effectLst>
            </a:endParaRPr>
          </a:p>
          <a:p>
            <a:r>
              <a:rPr lang="ru-RU" sz="2400" b="1" dirty="0">
                <a:ln w="0"/>
                <a:solidFill>
                  <a:schemeClr val="bg1"/>
                </a:solidFill>
                <a:effectLst>
                  <a:outerShdw blurRad="38100" dist="19050" dir="2700000" algn="tl" rotWithShape="0">
                    <a:schemeClr val="dk1">
                      <a:alpha val="40000"/>
                    </a:schemeClr>
                  </a:outerShdw>
                </a:effectLst>
              </a:rPr>
              <a:t>определяется содержанием программы — количество недель, месяцев, лет, необходимых для ее освоения</a:t>
            </a:r>
            <a:endParaRPr lang="ru-RU" sz="2400" dirty="0"/>
          </a:p>
        </p:txBody>
      </p:sp>
      <p:sp>
        <p:nvSpPr>
          <p:cNvPr id="9" name="Блок-схема: документ 8"/>
          <p:cNvSpPr/>
          <p:nvPr/>
        </p:nvSpPr>
        <p:spPr>
          <a:xfrm>
            <a:off x="-3" y="1993143"/>
            <a:ext cx="12192000" cy="793504"/>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3200" dirty="0" smtClean="0">
                <a:ln w="0"/>
                <a:solidFill>
                  <a:schemeClr val="bg1"/>
                </a:solidFill>
                <a:effectLst>
                  <a:outerShdw blurRad="38100" dist="19050" dir="2700000" algn="tl" rotWithShape="0">
                    <a:schemeClr val="dk1">
                      <a:alpha val="40000"/>
                    </a:schemeClr>
                  </a:outerShdw>
                </a:effectLst>
              </a:rPr>
              <a:t>Срок </a:t>
            </a:r>
            <a:r>
              <a:rPr lang="ru-RU" sz="3200" dirty="0">
                <a:ln w="0"/>
                <a:solidFill>
                  <a:schemeClr val="bg1"/>
                </a:solidFill>
                <a:effectLst>
                  <a:outerShdw blurRad="38100" dist="19050" dir="2700000" algn="tl" rotWithShape="0">
                    <a:schemeClr val="dk1">
                      <a:alpha val="40000"/>
                    </a:schemeClr>
                  </a:outerShdw>
                </a:effectLst>
              </a:rPr>
              <a:t>освоения </a:t>
            </a:r>
            <a:r>
              <a:rPr lang="ru-RU" sz="3200" dirty="0" smtClean="0">
                <a:ln w="0"/>
                <a:solidFill>
                  <a:schemeClr val="bg1"/>
                </a:solidFill>
                <a:effectLst>
                  <a:outerShdw blurRad="38100" dist="19050" dir="2700000" algn="tl" rotWithShape="0">
                    <a:schemeClr val="dk1">
                      <a:alpha val="40000"/>
                    </a:schemeClr>
                  </a:outerShdw>
                </a:effectLst>
              </a:rPr>
              <a:t>программы</a:t>
            </a:r>
            <a:endParaRPr lang="ru-RU" sz="3200" dirty="0">
              <a:ln w="0"/>
              <a:solidFill>
                <a:schemeClr val="bg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84071937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250"/>
                                        <p:tgtEl>
                                          <p:spTgt spid="6"/>
                                        </p:tgtEl>
                                      </p:cBhvr>
                                    </p:animEffect>
                                    <p:anim calcmode="lin" valueType="num">
                                      <p:cBhvr>
                                        <p:cTn id="14" dur="1250" fill="hold"/>
                                        <p:tgtEl>
                                          <p:spTgt spid="6"/>
                                        </p:tgtEl>
                                        <p:attrNameLst>
                                          <p:attrName>ppt_x</p:attrName>
                                        </p:attrNameLst>
                                      </p:cBhvr>
                                      <p:tavLst>
                                        <p:tav tm="0">
                                          <p:val>
                                            <p:strVal val="#ppt_x"/>
                                          </p:val>
                                        </p:tav>
                                        <p:tav tm="100000">
                                          <p:val>
                                            <p:strVal val="#ppt_x"/>
                                          </p:val>
                                        </p:tav>
                                      </p:tavLst>
                                    </p:anim>
                                    <p:anim calcmode="lin" valueType="num">
                                      <p:cBhvr>
                                        <p:cTn id="15" dur="1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childTnLst>
                          </p:cTn>
                        </p:par>
                        <p:par>
                          <p:cTn id="20" fill="hold">
                            <p:stCondLst>
                              <p:cond delay="2750"/>
                            </p:stCondLst>
                            <p:childTnLst>
                              <p:par>
                                <p:cTn id="21" presetID="47"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250"/>
                                        <p:tgtEl>
                                          <p:spTgt spid="10"/>
                                        </p:tgtEl>
                                      </p:cBhvr>
                                    </p:animEffect>
                                    <p:anim calcmode="lin" valueType="num">
                                      <p:cBhvr>
                                        <p:cTn id="24" dur="1250" fill="hold"/>
                                        <p:tgtEl>
                                          <p:spTgt spid="10"/>
                                        </p:tgtEl>
                                        <p:attrNameLst>
                                          <p:attrName>ppt_x</p:attrName>
                                        </p:attrNameLst>
                                      </p:cBhvr>
                                      <p:tavLst>
                                        <p:tav tm="0">
                                          <p:val>
                                            <p:strVal val="#ppt_x"/>
                                          </p:val>
                                        </p:tav>
                                        <p:tav tm="100000">
                                          <p:val>
                                            <p:strVal val="#ppt_x"/>
                                          </p:val>
                                        </p:tav>
                                      </p:tavLst>
                                    </p:anim>
                                    <p:anim calcmode="lin" valueType="num">
                                      <p:cBhvr>
                                        <p:cTn id="25" dur="125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4000"/>
                            </p:stCondLst>
                            <p:childTnLst>
                              <p:par>
                                <p:cTn id="27" presetID="22" presetClass="entr" presetSubtype="1"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1000"/>
                                        <p:tgtEl>
                                          <p:spTgt spid="3"/>
                                        </p:tgtEl>
                                      </p:cBhvr>
                                    </p:animEffect>
                                  </p:childTnLst>
                                </p:cTn>
                              </p:par>
                              <p:par>
                                <p:cTn id="30" presetID="53" presetClass="entr" presetSubtype="16"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P spid="3" grpId="0"/>
      <p:bldP spid="10" grpId="0" animBg="1"/>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нутый угол 5"/>
          <p:cNvSpPr/>
          <p:nvPr/>
        </p:nvSpPr>
        <p:spPr>
          <a:xfrm>
            <a:off x="493058" y="841424"/>
            <a:ext cx="11205883" cy="812564"/>
          </a:xfrm>
          <a:prstGeom prst="foldedCorner">
            <a:avLst>
              <a:gd name="adj" fmla="val 44828"/>
            </a:avLst>
          </a:prstGeom>
          <a:solidFill>
            <a:schemeClr val="bg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a:noAutofit/>
          </a:bodyPr>
          <a:lstStyle/>
          <a:p>
            <a:endParaRPr lang="ru-RU" sz="2400" b="1" dirty="0" smtClean="0">
              <a:ln w="0"/>
              <a:solidFill>
                <a:schemeClr val="bg1"/>
              </a:solidFill>
              <a:effectLst>
                <a:outerShdw blurRad="38100" dist="19050" dir="2700000" algn="tl" rotWithShape="0">
                  <a:schemeClr val="dk1">
                    <a:alpha val="40000"/>
                  </a:schemeClr>
                </a:outerShdw>
              </a:effectLst>
            </a:endParaRPr>
          </a:p>
          <a:p>
            <a:r>
              <a:rPr lang="ru-RU" sz="2400" b="1" dirty="0">
                <a:ln w="0"/>
                <a:solidFill>
                  <a:schemeClr val="bg1"/>
                </a:solidFill>
                <a:effectLst>
                  <a:outerShdw blurRad="38100" dist="19050" dir="2700000" algn="tl" rotWithShape="0">
                    <a:schemeClr val="dk1">
                      <a:alpha val="40000"/>
                    </a:schemeClr>
                  </a:outerShdw>
                </a:effectLst>
              </a:rPr>
              <a:t>периодичность и продолжительность занятий</a:t>
            </a:r>
            <a:endParaRPr lang="ru-RU" sz="2400" dirty="0"/>
          </a:p>
        </p:txBody>
      </p:sp>
      <p:sp>
        <p:nvSpPr>
          <p:cNvPr id="4" name="Блок-схема: документ 3"/>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000" b="1" dirty="0">
                <a:ln w="0"/>
                <a:solidFill>
                  <a:prstClr val="white"/>
                </a:solidFill>
                <a:effectLst>
                  <a:outerShdw blurRad="38100" dist="19050" dir="2700000" algn="tl" rotWithShape="0">
                    <a:prstClr val="black">
                      <a:alpha val="40000"/>
                    </a:prstClr>
                  </a:outerShdw>
                </a:effectLst>
                <a:latin typeface="Calibri Light" panose="020F0302020204030204"/>
                <a:ea typeface="+mj-ea"/>
                <a:cs typeface="+mj-cs"/>
              </a:rPr>
              <a:t>Режим занятий</a:t>
            </a:r>
            <a:endParaRPr lang="ru-RU" sz="2000" dirty="0"/>
          </a:p>
        </p:txBody>
      </p:sp>
      <p:sp>
        <p:nvSpPr>
          <p:cNvPr id="3" name="Объект 2"/>
          <p:cNvSpPr>
            <a:spLocks noGrp="1"/>
          </p:cNvSpPr>
          <p:nvPr>
            <p:ph idx="1"/>
          </p:nvPr>
        </p:nvSpPr>
        <p:spPr>
          <a:xfrm>
            <a:off x="1021976" y="1678062"/>
            <a:ext cx="10953572" cy="1773256"/>
          </a:xfrm>
        </p:spPr>
        <p:txBody>
          <a:bodyPr>
            <a:noAutofit/>
          </a:bodyPr>
          <a:lstStyle/>
          <a:p>
            <a:pPr marL="0" indent="0">
              <a:buNone/>
            </a:pPr>
            <a:r>
              <a:rPr lang="ru-RU" sz="3000" dirty="0">
                <a:solidFill>
                  <a:srgbClr val="FF0000"/>
                </a:solidFill>
              </a:rPr>
              <a:t>В данном разделе указывается:</a:t>
            </a:r>
          </a:p>
          <a:p>
            <a:r>
              <a:rPr lang="ru-RU" sz="2600" dirty="0">
                <a:solidFill>
                  <a:srgbClr val="002060"/>
                </a:solidFill>
              </a:rPr>
              <a:t>количество учебных часов на каждый год обучения, на учебную неделю </a:t>
            </a:r>
            <a:r>
              <a:rPr lang="ru-RU" sz="2200" dirty="0">
                <a:solidFill>
                  <a:srgbClr val="002060"/>
                </a:solidFill>
              </a:rPr>
              <a:t>(со всеми вариантами и обоснованием выбора варианта при необходимости),</a:t>
            </a:r>
            <a:endParaRPr lang="ru-RU" sz="2600" dirty="0">
              <a:solidFill>
                <a:srgbClr val="002060"/>
              </a:solidFill>
            </a:endParaRPr>
          </a:p>
          <a:p>
            <a:r>
              <a:rPr lang="ru-RU" sz="2600" dirty="0">
                <a:solidFill>
                  <a:srgbClr val="002060"/>
                </a:solidFill>
              </a:rPr>
              <a:t>количество  и продолжительность занятий в неделю.</a:t>
            </a:r>
          </a:p>
        </p:txBody>
      </p:sp>
      <p:pic>
        <p:nvPicPr>
          <p:cNvPr id="8" name="Рисунок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530" y="2151655"/>
            <a:ext cx="743055" cy="743055"/>
          </a:xfrm>
          <a:prstGeom prst="rect">
            <a:avLst/>
          </a:prstGeom>
        </p:spPr>
      </p:pic>
      <p:sp>
        <p:nvSpPr>
          <p:cNvPr id="7" name="Загнутый угол 6"/>
          <p:cNvSpPr/>
          <p:nvPr/>
        </p:nvSpPr>
        <p:spPr>
          <a:xfrm>
            <a:off x="471038" y="3567610"/>
            <a:ext cx="11249922" cy="2243642"/>
          </a:xfrm>
          <a:prstGeom prst="foldedCorner">
            <a:avLst>
              <a:gd name="adj" fmla="val 25533"/>
            </a:avLst>
          </a:prstGeom>
          <a:solidFill>
            <a:schemeClr val="accent5">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a:noAutofit/>
          </a:bodyPr>
          <a:lstStyle/>
          <a:p>
            <a:pPr marL="271456" indent="-271456">
              <a:lnSpc>
                <a:spcPct val="80000"/>
              </a:lnSpc>
              <a:buNone/>
            </a:pPr>
            <a:r>
              <a:rPr lang="ru-RU" altLang="ru-RU" sz="2400" b="1" i="1" dirty="0"/>
              <a:t>НАПРИМЕР</a:t>
            </a:r>
            <a:r>
              <a:rPr lang="ru-RU" altLang="ru-RU" sz="2400" b="1" dirty="0"/>
              <a:t>:</a:t>
            </a:r>
          </a:p>
          <a:p>
            <a:pPr marL="271456" indent="-271456">
              <a:lnSpc>
                <a:spcPct val="80000"/>
              </a:lnSpc>
              <a:buNone/>
            </a:pPr>
            <a:r>
              <a:rPr lang="ru-RU" altLang="ru-RU" sz="2000" b="1" u="sng" dirty="0"/>
              <a:t>1 год обучения</a:t>
            </a:r>
            <a:r>
              <a:rPr lang="ru-RU" altLang="ru-RU" sz="2000" dirty="0"/>
              <a:t> – в год 72 часа , в неделю – 2 часа (1 </a:t>
            </a:r>
            <a:r>
              <a:rPr lang="ru-RU" altLang="ru-RU" sz="2000" dirty="0" smtClean="0"/>
              <a:t>раз в неделю </a:t>
            </a:r>
            <a:r>
              <a:rPr lang="ru-RU" altLang="ru-RU" sz="2000" dirty="0"/>
              <a:t>по 2 академических часа), </a:t>
            </a:r>
          </a:p>
          <a:p>
            <a:pPr marL="271456" indent="-271456">
              <a:lnSpc>
                <a:spcPct val="80000"/>
              </a:lnSpc>
              <a:buNone/>
            </a:pPr>
            <a:r>
              <a:rPr lang="ru-RU" altLang="ru-RU" sz="2000" b="1" u="sng" dirty="0"/>
              <a:t>2 год обучения</a:t>
            </a:r>
            <a:r>
              <a:rPr lang="ru-RU" altLang="ru-RU" sz="2000" b="1" dirty="0"/>
              <a:t> </a:t>
            </a:r>
            <a:r>
              <a:rPr lang="ru-RU" altLang="ru-RU" sz="2000" dirty="0"/>
              <a:t>– в год 144 часа, в неделю – 4 часа (2 раза в неделю по 2 академических часа).</a:t>
            </a:r>
          </a:p>
          <a:p>
            <a:pPr marL="271456" indent="-271456" algn="ctr">
              <a:lnSpc>
                <a:spcPct val="150000"/>
              </a:lnSpc>
              <a:buNone/>
            </a:pPr>
            <a:r>
              <a:rPr lang="ru-RU" altLang="ru-RU" b="1" i="1" dirty="0"/>
              <a:t>ИЛИ</a:t>
            </a:r>
          </a:p>
          <a:p>
            <a:pPr marL="271456" indent="-271456">
              <a:lnSpc>
                <a:spcPct val="80000"/>
              </a:lnSpc>
              <a:buNone/>
            </a:pPr>
            <a:r>
              <a:rPr lang="ru-RU" altLang="ru-RU" sz="2000" b="1" dirty="0"/>
              <a:t>1 год обучения </a:t>
            </a:r>
            <a:r>
              <a:rPr lang="ru-RU" altLang="ru-RU" sz="2000" dirty="0"/>
              <a:t>– 144, или 108, или 72 часа в зависимости, от (например):</a:t>
            </a:r>
          </a:p>
          <a:p>
            <a:pPr marL="271456" indent="-271456">
              <a:lnSpc>
                <a:spcPct val="80000"/>
              </a:lnSpc>
            </a:pPr>
            <a:r>
              <a:rPr lang="ru-RU" altLang="ru-RU" sz="2000" u="sng" dirty="0"/>
              <a:t>психологической готовности</a:t>
            </a:r>
            <a:r>
              <a:rPr lang="ru-RU" altLang="ru-RU" sz="2000" dirty="0"/>
              <a:t> к обучению, </a:t>
            </a:r>
          </a:p>
          <a:p>
            <a:pPr marL="271456" indent="-271456">
              <a:lnSpc>
                <a:spcPct val="80000"/>
              </a:lnSpc>
            </a:pPr>
            <a:r>
              <a:rPr lang="ru-RU" altLang="ru-RU" sz="2000" u="sng" dirty="0"/>
              <a:t>физического уровня готовности</a:t>
            </a:r>
            <a:r>
              <a:rPr lang="ru-RU" altLang="ru-RU" sz="2000" dirty="0"/>
              <a:t> учащихся к освоению образовательной программы, </a:t>
            </a:r>
          </a:p>
          <a:p>
            <a:pPr marL="271456" indent="-271456">
              <a:lnSpc>
                <a:spcPct val="80000"/>
              </a:lnSpc>
            </a:pPr>
            <a:r>
              <a:rPr lang="ru-RU" altLang="ru-RU" sz="2000" u="sng" dirty="0"/>
              <a:t>интеллектуального уровня готовности</a:t>
            </a:r>
            <a:r>
              <a:rPr lang="ru-RU" altLang="ru-RU" sz="2000" dirty="0"/>
              <a:t> учащихся к освоению образовательной </a:t>
            </a:r>
            <a:r>
              <a:rPr lang="ru-RU" altLang="ru-RU" sz="2000" dirty="0" smtClean="0"/>
              <a:t>программы, и </a:t>
            </a:r>
            <a:r>
              <a:rPr lang="ru-RU" altLang="ru-RU" sz="2000" dirty="0"/>
              <a:t>др. </a:t>
            </a:r>
            <a:endParaRPr lang="ru-RU" altLang="ru-RU" sz="2000" b="1" dirty="0"/>
          </a:p>
        </p:txBody>
      </p:sp>
      <p:sp>
        <p:nvSpPr>
          <p:cNvPr id="9" name="Прямоугольник 8"/>
          <p:cNvSpPr/>
          <p:nvPr/>
        </p:nvSpPr>
        <p:spPr>
          <a:xfrm>
            <a:off x="439270" y="5811252"/>
            <a:ext cx="11281690" cy="954107"/>
          </a:xfrm>
          <a:prstGeom prst="rect">
            <a:avLst/>
          </a:prstGeom>
        </p:spPr>
        <p:txBody>
          <a:bodyPr wrap="square">
            <a:spAutoFit/>
          </a:bodyPr>
          <a:lstStyle/>
          <a:p>
            <a:pPr algn="just"/>
            <a:r>
              <a:rPr lang="ru-RU" sz="1400" b="1" dirty="0">
                <a:solidFill>
                  <a:srgbClr val="FF0000"/>
                </a:solidFill>
              </a:rPr>
              <a:t>Продолжительность занятий зависит от направленности программы (см. </a:t>
            </a:r>
            <a:r>
              <a:rPr lang="ru-RU" sz="1400" b="1" dirty="0" err="1" smtClean="0">
                <a:solidFill>
                  <a:srgbClr val="FF0000"/>
                </a:solidFill>
              </a:rPr>
              <a:t>Сан.Пин</a:t>
            </a:r>
            <a:r>
              <a:rPr lang="ru-RU" sz="1400" b="1" dirty="0" smtClean="0">
                <a:solidFill>
                  <a:srgbClr val="FF0000"/>
                </a:solidFill>
              </a:rPr>
              <a:t> 2.4.4.3172-14 от 20.08.2014) </a:t>
            </a:r>
            <a:r>
              <a:rPr lang="ru-RU" sz="1400" b="1" dirty="0">
                <a:solidFill>
                  <a:srgbClr val="FF0000"/>
                </a:solidFill>
              </a:rPr>
              <a:t>и  определяется Уставом ОУ. При определении режима занятий нужно указать продолжительность учебного часа, если она отличается от академического часа (45 минут). При этом следует написать, по каким причинам, в соответствии с какими нормативными актами, санитарными нормами, возрастными и другими особенностями детей, продолжительность учебного часа изменена.</a:t>
            </a:r>
          </a:p>
        </p:txBody>
      </p:sp>
    </p:spTree>
    <p:extLst>
      <p:ext uri="{BB962C8B-B14F-4D97-AF65-F5344CB8AC3E}">
        <p14:creationId xmlns:p14="http://schemas.microsoft.com/office/powerpoint/2010/main" val="3511598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1"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ipe(up)">
                                      <p:cBhvr>
                                        <p:cTn id="19" dur="500"/>
                                        <p:tgtEl>
                                          <p:spTgt spid="3">
                                            <p:txEl>
                                              <p:pRg st="0" end="0"/>
                                            </p:txEl>
                                          </p:spTgt>
                                        </p:tgtEl>
                                      </p:cBhvr>
                                    </p:animEffect>
                                  </p:childTnLst>
                                </p:cTn>
                              </p:par>
                            </p:childTnLst>
                          </p:cTn>
                        </p:par>
                        <p:par>
                          <p:cTn id="20" fill="hold">
                            <p:stCondLst>
                              <p:cond delay="2500"/>
                            </p:stCondLst>
                            <p:childTnLst>
                              <p:par>
                                <p:cTn id="21" presetID="22" presetClass="entr" presetSubtype="1" fill="hold" grpId="0" nodeType="after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ipe(up)">
                                      <p:cBhvr>
                                        <p:cTn id="23" dur="500"/>
                                        <p:tgtEl>
                                          <p:spTgt spid="3">
                                            <p:txEl>
                                              <p:pRg st="1" end="1"/>
                                            </p:txEl>
                                          </p:spTgt>
                                        </p:tgtEl>
                                      </p:cBhvr>
                                    </p:animEffect>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ipe(up)">
                                      <p:cBhvr>
                                        <p:cTn id="27" dur="500"/>
                                        <p:tgtEl>
                                          <p:spTgt spid="3">
                                            <p:txEl>
                                              <p:pRg st="2" end="2"/>
                                            </p:txEl>
                                          </p:spTgt>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par>
                          <p:cTn id="38" fill="hold">
                            <p:stCondLst>
                              <p:cond delay="4500"/>
                            </p:stCondLst>
                            <p:childTnLst>
                              <p:par>
                                <p:cTn id="39" presetID="22" presetClass="entr" presetSubtype="1"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up)">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P spid="3" grpId="0" build="p"/>
      <p:bldP spid="7" grpId="0" animBg="1"/>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нутый угол 5"/>
          <p:cNvSpPr/>
          <p:nvPr/>
        </p:nvSpPr>
        <p:spPr>
          <a:xfrm>
            <a:off x="493056" y="775753"/>
            <a:ext cx="11205883" cy="1262470"/>
          </a:xfrm>
          <a:prstGeom prst="foldedCorner">
            <a:avLst>
              <a:gd name="adj" fmla="val 44828"/>
            </a:avLst>
          </a:prstGeom>
          <a:solidFill>
            <a:schemeClr val="bg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a:noAutofit/>
          </a:bodyPr>
          <a:lstStyle/>
          <a:p>
            <a:endParaRPr lang="ru-RU" sz="2400" b="1" dirty="0" smtClean="0">
              <a:ln w="0"/>
              <a:solidFill>
                <a:schemeClr val="bg1"/>
              </a:solidFill>
              <a:effectLst>
                <a:outerShdw blurRad="38100" dist="19050" dir="2700000" algn="tl" rotWithShape="0">
                  <a:schemeClr val="dk1">
                    <a:alpha val="40000"/>
                  </a:schemeClr>
                </a:outerShdw>
              </a:effectLst>
            </a:endParaRPr>
          </a:p>
          <a:p>
            <a:r>
              <a:rPr lang="ru-RU" sz="2400" b="1" dirty="0">
                <a:ln w="0"/>
                <a:solidFill>
                  <a:schemeClr val="bg1"/>
                </a:solidFill>
                <a:effectLst>
                  <a:outerShdw blurRad="38100" dist="19050" dir="2700000" algn="tl" rotWithShape="0">
                    <a:schemeClr val="dk1">
                      <a:alpha val="40000"/>
                    </a:schemeClr>
                  </a:outerShdw>
                </a:effectLst>
              </a:rPr>
              <a:t>В данном разделе </a:t>
            </a:r>
            <a:r>
              <a:rPr lang="ru-RU" sz="2400" b="1" dirty="0" smtClean="0">
                <a:ln w="0"/>
                <a:solidFill>
                  <a:schemeClr val="bg1"/>
                </a:solidFill>
                <a:effectLst>
                  <a:outerShdw blurRad="38100" dist="19050" dir="2700000" algn="tl" rotWithShape="0">
                    <a:schemeClr val="dk1">
                      <a:alpha val="40000"/>
                    </a:schemeClr>
                  </a:outerShdw>
                </a:effectLst>
              </a:rPr>
              <a:t>необходимо </a:t>
            </a:r>
            <a:r>
              <a:rPr lang="ru-RU" sz="2400" b="1" dirty="0">
                <a:ln w="0"/>
                <a:solidFill>
                  <a:schemeClr val="bg1"/>
                </a:solidFill>
                <a:effectLst>
                  <a:outerShdw blurRad="38100" dist="19050" dir="2700000" algn="tl" rotWithShape="0">
                    <a:schemeClr val="dk1">
                      <a:alpha val="40000"/>
                    </a:schemeClr>
                  </a:outerShdw>
                </a:effectLst>
              </a:rPr>
              <a:t>кратко описать основные </a:t>
            </a:r>
            <a:r>
              <a:rPr lang="ru-RU" sz="2400" b="1" dirty="0" smtClean="0">
                <a:ln w="0"/>
                <a:solidFill>
                  <a:schemeClr val="bg1"/>
                </a:solidFill>
                <a:effectLst>
                  <a:outerShdw blurRad="38100" dist="19050" dir="2700000" algn="tl" rotWithShape="0">
                    <a:schemeClr val="dk1">
                      <a:alpha val="40000"/>
                    </a:schemeClr>
                  </a:outerShdw>
                </a:effectLst>
              </a:rPr>
              <a:t>формы обучения и виды занятий; </a:t>
            </a:r>
            <a:r>
              <a:rPr lang="ru-RU" sz="2400" b="1" dirty="0">
                <a:ln w="0"/>
                <a:solidFill>
                  <a:schemeClr val="bg1"/>
                </a:solidFill>
                <a:effectLst>
                  <a:outerShdw blurRad="38100" dist="19050" dir="2700000" algn="tl" rotWithShape="0">
                    <a:schemeClr val="dk1">
                      <a:alpha val="40000"/>
                    </a:schemeClr>
                  </a:outerShdw>
                </a:effectLst>
              </a:rPr>
              <a:t>пояснить, чем обусловлен данный </a:t>
            </a:r>
            <a:r>
              <a:rPr lang="ru-RU" sz="2400" b="1" dirty="0" smtClean="0">
                <a:ln w="0"/>
                <a:solidFill>
                  <a:schemeClr val="bg1"/>
                </a:solidFill>
                <a:effectLst>
                  <a:outerShdw blurRad="38100" dist="19050" dir="2700000" algn="tl" rotWithShape="0">
                    <a:schemeClr val="dk1">
                      <a:alpha val="40000"/>
                    </a:schemeClr>
                  </a:outerShdw>
                </a:effectLst>
              </a:rPr>
              <a:t>выбор</a:t>
            </a:r>
            <a:endParaRPr lang="ru-RU" sz="2400" b="1" dirty="0">
              <a:ln w="0"/>
              <a:solidFill>
                <a:schemeClr val="bg1"/>
              </a:solidFill>
              <a:effectLst>
                <a:outerShdw blurRad="38100" dist="19050" dir="2700000" algn="tl" rotWithShape="0">
                  <a:schemeClr val="dk1">
                    <a:alpha val="40000"/>
                  </a:schemeClr>
                </a:outerShdw>
              </a:effectLst>
            </a:endParaRPr>
          </a:p>
        </p:txBody>
      </p:sp>
      <p:sp>
        <p:nvSpPr>
          <p:cNvPr id="4" name="Блок-схема: документ 3"/>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000" b="1" dirty="0">
                <a:ln w="0"/>
                <a:solidFill>
                  <a:prstClr val="white"/>
                </a:solidFill>
                <a:effectLst>
                  <a:outerShdw blurRad="38100" dist="19050" dir="2700000" algn="tl" rotWithShape="0">
                    <a:prstClr val="black">
                      <a:alpha val="40000"/>
                    </a:prstClr>
                  </a:outerShdw>
                </a:effectLst>
                <a:latin typeface="Calibri Light" panose="020F0302020204030204"/>
                <a:ea typeface="+mj-ea"/>
                <a:cs typeface="+mj-cs"/>
              </a:rPr>
              <a:t>Формы обучения и виды занятий </a:t>
            </a:r>
            <a:endParaRPr lang="ru-RU" sz="2000" dirty="0"/>
          </a:p>
        </p:txBody>
      </p:sp>
      <p:sp>
        <p:nvSpPr>
          <p:cNvPr id="7" name="Прямоугольник 6"/>
          <p:cNvSpPr/>
          <p:nvPr/>
        </p:nvSpPr>
        <p:spPr>
          <a:xfrm>
            <a:off x="493056" y="2394973"/>
            <a:ext cx="10829368" cy="1200329"/>
          </a:xfrm>
          <a:prstGeom prst="rect">
            <a:avLst/>
          </a:prstGeom>
        </p:spPr>
        <p:txBody>
          <a:bodyPr wrap="square">
            <a:spAutoFit/>
          </a:bodyPr>
          <a:lstStyle/>
          <a:p>
            <a:r>
              <a:rPr lang="ru-RU" sz="2400" b="1" dirty="0" smtClean="0"/>
              <a:t>Указываются </a:t>
            </a:r>
            <a:r>
              <a:rPr lang="ru-RU" sz="2400" b="1" dirty="0">
                <a:solidFill>
                  <a:srgbClr val="C00000"/>
                </a:solidFill>
              </a:rPr>
              <a:t>формы обучения </a:t>
            </a:r>
            <a:r>
              <a:rPr lang="ru-RU" dirty="0"/>
              <a:t>(индивидуальная, групповая, всем составом объединения – </a:t>
            </a:r>
            <a:r>
              <a:rPr lang="ru-RU" sz="2400" dirty="0"/>
              <a:t>клубы, секции, кружки, лаборатории, студии, оркестры, творческие коллективы, ансамбли, театры), </a:t>
            </a:r>
            <a:endParaRPr lang="ru-RU" dirty="0"/>
          </a:p>
        </p:txBody>
      </p:sp>
      <p:sp>
        <p:nvSpPr>
          <p:cNvPr id="10" name="Прямоугольник 9"/>
          <p:cNvSpPr/>
          <p:nvPr/>
        </p:nvSpPr>
        <p:spPr>
          <a:xfrm>
            <a:off x="493056" y="3772574"/>
            <a:ext cx="11044520" cy="1938992"/>
          </a:xfrm>
          <a:prstGeom prst="rect">
            <a:avLst/>
          </a:prstGeom>
        </p:spPr>
        <p:txBody>
          <a:bodyPr wrap="square">
            <a:spAutoFit/>
          </a:bodyPr>
          <a:lstStyle/>
          <a:p>
            <a:pPr algn="just"/>
            <a:r>
              <a:rPr lang="ru-RU" sz="2400" dirty="0" smtClean="0">
                <a:solidFill>
                  <a:srgbClr val="C00000"/>
                </a:solidFill>
              </a:rPr>
              <a:t>и </a:t>
            </a:r>
            <a:r>
              <a:rPr lang="ru-RU" sz="2400" dirty="0">
                <a:solidFill>
                  <a:srgbClr val="C00000"/>
                </a:solidFill>
              </a:rPr>
              <a:t>виды занятий </a:t>
            </a:r>
            <a:r>
              <a:rPr lang="ru-RU" sz="2400" dirty="0"/>
              <a:t>(лекции, практические и семинарские занятия, лабораторные работы, круглые столы, мастер-классы, мастерские, деловые и ролевые игры, тренинги, выездные тематические занятия, выполнение самостоятельной работы, концерты, выставки, творческие отчеты, соревнования и другие виды учебных занятий и учебных работ).</a:t>
            </a:r>
          </a:p>
        </p:txBody>
      </p:sp>
    </p:spTree>
    <p:extLst>
      <p:ext uri="{BB962C8B-B14F-4D97-AF65-F5344CB8AC3E}">
        <p14:creationId xmlns:p14="http://schemas.microsoft.com/office/powerpoint/2010/main" val="26009940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5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P spid="7" grpId="0"/>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документ 3"/>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400" dirty="0">
                <a:ln w="0"/>
                <a:solidFill>
                  <a:prstClr val="white"/>
                </a:solidFill>
                <a:effectLst>
                  <a:outerShdw blurRad="38100" dist="19050" dir="2700000" algn="tl" rotWithShape="0">
                    <a:prstClr val="black">
                      <a:alpha val="40000"/>
                    </a:prstClr>
                  </a:outerShdw>
                </a:effectLst>
                <a:latin typeface="Calibri Light" panose="020F0302020204030204"/>
                <a:ea typeface="+mj-ea"/>
                <a:cs typeface="+mj-cs"/>
              </a:rPr>
              <a:t>Классификация форм обучения</a:t>
            </a:r>
            <a:endParaRPr lang="ru-RU" dirty="0"/>
          </a:p>
        </p:txBody>
      </p:sp>
      <p:sp>
        <p:nvSpPr>
          <p:cNvPr id="3" name="Объект 2"/>
          <p:cNvSpPr>
            <a:spLocks noGrp="1"/>
          </p:cNvSpPr>
          <p:nvPr>
            <p:ph idx="1"/>
          </p:nvPr>
        </p:nvSpPr>
        <p:spPr>
          <a:xfrm>
            <a:off x="609600" y="2097740"/>
            <a:ext cx="10515600" cy="3254189"/>
          </a:xfrm>
        </p:spPr>
        <p:txBody>
          <a:bodyPr>
            <a:noAutofit/>
          </a:bodyPr>
          <a:lstStyle/>
          <a:p>
            <a:pPr marL="0" indent="0">
              <a:lnSpc>
                <a:spcPct val="100000"/>
              </a:lnSpc>
              <a:buNone/>
            </a:pPr>
            <a:r>
              <a:rPr lang="en-US" altLang="ru-RU" sz="3200" b="1" dirty="0" smtClean="0"/>
              <a:t>1) </a:t>
            </a:r>
            <a:r>
              <a:rPr lang="ru-RU" altLang="ru-RU" sz="3200" b="1" dirty="0" smtClean="0"/>
              <a:t>По </a:t>
            </a:r>
            <a:r>
              <a:rPr lang="ru-RU" altLang="ru-RU" sz="3200" b="1" dirty="0"/>
              <a:t>количеству  и составу обучающихся </a:t>
            </a:r>
            <a:endParaRPr lang="en-US" altLang="ru-RU" sz="3200" b="1" dirty="0" smtClean="0"/>
          </a:p>
          <a:p>
            <a:pPr marL="0" indent="0">
              <a:lnSpc>
                <a:spcPct val="100000"/>
              </a:lnSpc>
              <a:buNone/>
            </a:pPr>
            <a:r>
              <a:rPr lang="ru-RU" altLang="ru-RU" sz="3200" b="1" dirty="0" smtClean="0"/>
              <a:t>2</a:t>
            </a:r>
            <a:r>
              <a:rPr lang="ru-RU" altLang="ru-RU" sz="3200" b="1" dirty="0"/>
              <a:t>) По месту проведения образовательного процесса:</a:t>
            </a:r>
          </a:p>
          <a:p>
            <a:pPr marL="457189" lvl="1" indent="0"/>
            <a:r>
              <a:rPr lang="ru-RU" altLang="ru-RU" sz="2800" dirty="0">
                <a:solidFill>
                  <a:srgbClr val="0070C0"/>
                </a:solidFill>
              </a:rPr>
              <a:t>Вне образовательного учреждения (внеаудиторные занятия</a:t>
            </a:r>
            <a:r>
              <a:rPr lang="ru-RU" altLang="ru-RU" sz="2800" dirty="0" smtClean="0">
                <a:solidFill>
                  <a:srgbClr val="0070C0"/>
                </a:solidFill>
              </a:rPr>
              <a:t>)</a:t>
            </a:r>
            <a:endParaRPr lang="en-US" altLang="ru-RU" sz="2800" dirty="0" smtClean="0">
              <a:solidFill>
                <a:srgbClr val="0070C0"/>
              </a:solidFill>
            </a:endParaRPr>
          </a:p>
          <a:p>
            <a:pPr marL="457189" lvl="1" indent="0"/>
            <a:r>
              <a:rPr lang="ru-RU" altLang="ru-RU" sz="2800" dirty="0" smtClean="0">
                <a:solidFill>
                  <a:srgbClr val="0070C0"/>
                </a:solidFill>
              </a:rPr>
              <a:t>В </a:t>
            </a:r>
            <a:r>
              <a:rPr lang="ru-RU" altLang="ru-RU" sz="2800" dirty="0">
                <a:solidFill>
                  <a:srgbClr val="0070C0"/>
                </a:solidFill>
              </a:rPr>
              <a:t>образовательном учреждении (они делятся по содержанию  и по способу проведения (стандартные, нестандартные), по типу</a:t>
            </a:r>
            <a:r>
              <a:rPr lang="ru-RU" altLang="ru-RU" sz="2800" dirty="0" smtClean="0">
                <a:solidFill>
                  <a:srgbClr val="0070C0"/>
                </a:solidFill>
              </a:rPr>
              <a:t>)</a:t>
            </a:r>
            <a:endParaRPr lang="ru-RU" altLang="ru-RU" sz="2800" dirty="0">
              <a:solidFill>
                <a:srgbClr val="0070C0"/>
              </a:solidFill>
            </a:endParaRPr>
          </a:p>
          <a:p>
            <a:pPr marL="0" indent="0">
              <a:lnSpc>
                <a:spcPct val="100000"/>
              </a:lnSpc>
              <a:buNone/>
            </a:pPr>
            <a:r>
              <a:rPr lang="ru-RU" altLang="ru-RU" sz="3200" b="1" dirty="0"/>
              <a:t>3) По продолжительности </a:t>
            </a:r>
            <a:r>
              <a:rPr lang="ru-RU" altLang="ru-RU" sz="3200" b="1" dirty="0" smtClean="0"/>
              <a:t>занятия</a:t>
            </a:r>
            <a:endParaRPr lang="ru-RU" altLang="ru-RU" sz="3200" b="1" dirty="0"/>
          </a:p>
        </p:txBody>
      </p:sp>
    </p:spTree>
    <p:extLst>
      <p:ext uri="{BB962C8B-B14F-4D97-AF65-F5344CB8AC3E}">
        <p14:creationId xmlns:p14="http://schemas.microsoft.com/office/powerpoint/2010/main" val="126123467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grpId="0"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grpId="0"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1000"/>
                                        <p:tgtEl>
                                          <p:spTgt spid="3">
                                            <p:txEl>
                                              <p:pRg st="4" end="4"/>
                                            </p:txEl>
                                          </p:spTgt>
                                        </p:tgtEl>
                                      </p:cBhvr>
                                    </p:animEffect>
                                    <p:anim calcmode="lin" valueType="num">
                                      <p:cBhvr>
                                        <p:cTn id="3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1760557402"/>
              </p:ext>
            </p:extLst>
          </p:nvPr>
        </p:nvGraphicFramePr>
        <p:xfrm>
          <a:off x="475117" y="1080838"/>
          <a:ext cx="11716883" cy="52197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6453365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graphicEl>
                                              <a:dgm id="{64BE8734-1AE8-457C-ABE8-D10CEE233C87}"/>
                                            </p:graphicEl>
                                          </p:spTgt>
                                        </p:tgtEl>
                                        <p:attrNameLst>
                                          <p:attrName>style.visibility</p:attrName>
                                        </p:attrNameLst>
                                      </p:cBhvr>
                                      <p:to>
                                        <p:strVal val="visible"/>
                                      </p:to>
                                    </p:set>
                                    <p:anim calcmode="lin" valueType="num">
                                      <p:cBhvr>
                                        <p:cTn id="7" dur="500" fill="hold"/>
                                        <p:tgtEl>
                                          <p:spTgt spid="3">
                                            <p:graphicEl>
                                              <a:dgm id="{64BE8734-1AE8-457C-ABE8-D10CEE233C87}"/>
                                            </p:graphicEl>
                                          </p:spTgt>
                                        </p:tgtEl>
                                        <p:attrNameLst>
                                          <p:attrName>ppt_w</p:attrName>
                                        </p:attrNameLst>
                                      </p:cBhvr>
                                      <p:tavLst>
                                        <p:tav tm="0">
                                          <p:val>
                                            <p:fltVal val="0"/>
                                          </p:val>
                                        </p:tav>
                                        <p:tav tm="100000">
                                          <p:val>
                                            <p:strVal val="#ppt_w"/>
                                          </p:val>
                                        </p:tav>
                                      </p:tavLst>
                                    </p:anim>
                                    <p:anim calcmode="lin" valueType="num">
                                      <p:cBhvr>
                                        <p:cTn id="8" dur="500" fill="hold"/>
                                        <p:tgtEl>
                                          <p:spTgt spid="3">
                                            <p:graphicEl>
                                              <a:dgm id="{64BE8734-1AE8-457C-ABE8-D10CEE233C87}"/>
                                            </p:graphicEl>
                                          </p:spTgt>
                                        </p:tgtEl>
                                        <p:attrNameLst>
                                          <p:attrName>ppt_h</p:attrName>
                                        </p:attrNameLst>
                                      </p:cBhvr>
                                      <p:tavLst>
                                        <p:tav tm="0">
                                          <p:val>
                                            <p:fltVal val="0"/>
                                          </p:val>
                                        </p:tav>
                                        <p:tav tm="100000">
                                          <p:val>
                                            <p:strVal val="#ppt_h"/>
                                          </p:val>
                                        </p:tav>
                                      </p:tavLst>
                                    </p:anim>
                                    <p:animEffect transition="in" filter="fade">
                                      <p:cBhvr>
                                        <p:cTn id="9" dur="500"/>
                                        <p:tgtEl>
                                          <p:spTgt spid="3">
                                            <p:graphicEl>
                                              <a:dgm id="{64BE8734-1AE8-457C-ABE8-D10CEE233C87}"/>
                                            </p:graphic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graphicEl>
                                              <a:dgm id="{40756C84-D8FA-4FBF-8265-4C5EB75AFA02}"/>
                                            </p:graphicEl>
                                          </p:spTgt>
                                        </p:tgtEl>
                                        <p:attrNameLst>
                                          <p:attrName>style.visibility</p:attrName>
                                        </p:attrNameLst>
                                      </p:cBhvr>
                                      <p:to>
                                        <p:strVal val="visible"/>
                                      </p:to>
                                    </p:set>
                                    <p:anim calcmode="lin" valueType="num">
                                      <p:cBhvr>
                                        <p:cTn id="12" dur="500" fill="hold"/>
                                        <p:tgtEl>
                                          <p:spTgt spid="3">
                                            <p:graphicEl>
                                              <a:dgm id="{40756C84-D8FA-4FBF-8265-4C5EB75AFA02}"/>
                                            </p:graphicEl>
                                          </p:spTgt>
                                        </p:tgtEl>
                                        <p:attrNameLst>
                                          <p:attrName>ppt_w</p:attrName>
                                        </p:attrNameLst>
                                      </p:cBhvr>
                                      <p:tavLst>
                                        <p:tav tm="0">
                                          <p:val>
                                            <p:fltVal val="0"/>
                                          </p:val>
                                        </p:tav>
                                        <p:tav tm="100000">
                                          <p:val>
                                            <p:strVal val="#ppt_w"/>
                                          </p:val>
                                        </p:tav>
                                      </p:tavLst>
                                    </p:anim>
                                    <p:anim calcmode="lin" valueType="num">
                                      <p:cBhvr>
                                        <p:cTn id="13" dur="500" fill="hold"/>
                                        <p:tgtEl>
                                          <p:spTgt spid="3">
                                            <p:graphicEl>
                                              <a:dgm id="{40756C84-D8FA-4FBF-8265-4C5EB75AFA02}"/>
                                            </p:graphicEl>
                                          </p:spTgt>
                                        </p:tgtEl>
                                        <p:attrNameLst>
                                          <p:attrName>ppt_h</p:attrName>
                                        </p:attrNameLst>
                                      </p:cBhvr>
                                      <p:tavLst>
                                        <p:tav tm="0">
                                          <p:val>
                                            <p:fltVal val="0"/>
                                          </p:val>
                                        </p:tav>
                                        <p:tav tm="100000">
                                          <p:val>
                                            <p:strVal val="#ppt_h"/>
                                          </p:val>
                                        </p:tav>
                                      </p:tavLst>
                                    </p:anim>
                                    <p:animEffect transition="in" filter="fade">
                                      <p:cBhvr>
                                        <p:cTn id="14" dur="500"/>
                                        <p:tgtEl>
                                          <p:spTgt spid="3">
                                            <p:graphicEl>
                                              <a:dgm id="{40756C84-D8FA-4FBF-8265-4C5EB75AFA02}"/>
                                            </p:graphic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graphicEl>
                                              <a:dgm id="{DB1B86C2-F2D1-402B-BF99-89C6E889ADB3}"/>
                                            </p:graphicEl>
                                          </p:spTgt>
                                        </p:tgtEl>
                                        <p:attrNameLst>
                                          <p:attrName>style.visibility</p:attrName>
                                        </p:attrNameLst>
                                      </p:cBhvr>
                                      <p:to>
                                        <p:strVal val="visible"/>
                                      </p:to>
                                    </p:set>
                                    <p:anim calcmode="lin" valueType="num">
                                      <p:cBhvr>
                                        <p:cTn id="17" dur="500" fill="hold"/>
                                        <p:tgtEl>
                                          <p:spTgt spid="3">
                                            <p:graphicEl>
                                              <a:dgm id="{DB1B86C2-F2D1-402B-BF99-89C6E889ADB3}"/>
                                            </p:graphicEl>
                                          </p:spTgt>
                                        </p:tgtEl>
                                        <p:attrNameLst>
                                          <p:attrName>ppt_w</p:attrName>
                                        </p:attrNameLst>
                                      </p:cBhvr>
                                      <p:tavLst>
                                        <p:tav tm="0">
                                          <p:val>
                                            <p:fltVal val="0"/>
                                          </p:val>
                                        </p:tav>
                                        <p:tav tm="100000">
                                          <p:val>
                                            <p:strVal val="#ppt_w"/>
                                          </p:val>
                                        </p:tav>
                                      </p:tavLst>
                                    </p:anim>
                                    <p:anim calcmode="lin" valueType="num">
                                      <p:cBhvr>
                                        <p:cTn id="18" dur="500" fill="hold"/>
                                        <p:tgtEl>
                                          <p:spTgt spid="3">
                                            <p:graphicEl>
                                              <a:dgm id="{DB1B86C2-F2D1-402B-BF99-89C6E889ADB3}"/>
                                            </p:graphicEl>
                                          </p:spTgt>
                                        </p:tgtEl>
                                        <p:attrNameLst>
                                          <p:attrName>ppt_h</p:attrName>
                                        </p:attrNameLst>
                                      </p:cBhvr>
                                      <p:tavLst>
                                        <p:tav tm="0">
                                          <p:val>
                                            <p:fltVal val="0"/>
                                          </p:val>
                                        </p:tav>
                                        <p:tav tm="100000">
                                          <p:val>
                                            <p:strVal val="#ppt_h"/>
                                          </p:val>
                                        </p:tav>
                                      </p:tavLst>
                                    </p:anim>
                                    <p:animEffect transition="in" filter="fade">
                                      <p:cBhvr>
                                        <p:cTn id="19" dur="500"/>
                                        <p:tgtEl>
                                          <p:spTgt spid="3">
                                            <p:graphicEl>
                                              <a:dgm id="{DB1B86C2-F2D1-402B-BF99-89C6E889ADB3}"/>
                                            </p:graphic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
                                            <p:graphicEl>
                                              <a:dgm id="{85019675-2B1B-4466-A46C-EC546BAC4E01}"/>
                                            </p:graphicEl>
                                          </p:spTgt>
                                        </p:tgtEl>
                                        <p:attrNameLst>
                                          <p:attrName>style.visibility</p:attrName>
                                        </p:attrNameLst>
                                      </p:cBhvr>
                                      <p:to>
                                        <p:strVal val="visible"/>
                                      </p:to>
                                    </p:set>
                                    <p:anim calcmode="lin" valueType="num">
                                      <p:cBhvr>
                                        <p:cTn id="22" dur="500" fill="hold"/>
                                        <p:tgtEl>
                                          <p:spTgt spid="3">
                                            <p:graphicEl>
                                              <a:dgm id="{85019675-2B1B-4466-A46C-EC546BAC4E01}"/>
                                            </p:graphicEl>
                                          </p:spTgt>
                                        </p:tgtEl>
                                        <p:attrNameLst>
                                          <p:attrName>ppt_w</p:attrName>
                                        </p:attrNameLst>
                                      </p:cBhvr>
                                      <p:tavLst>
                                        <p:tav tm="0">
                                          <p:val>
                                            <p:fltVal val="0"/>
                                          </p:val>
                                        </p:tav>
                                        <p:tav tm="100000">
                                          <p:val>
                                            <p:strVal val="#ppt_w"/>
                                          </p:val>
                                        </p:tav>
                                      </p:tavLst>
                                    </p:anim>
                                    <p:anim calcmode="lin" valueType="num">
                                      <p:cBhvr>
                                        <p:cTn id="23" dur="500" fill="hold"/>
                                        <p:tgtEl>
                                          <p:spTgt spid="3">
                                            <p:graphicEl>
                                              <a:dgm id="{85019675-2B1B-4466-A46C-EC546BAC4E01}"/>
                                            </p:graphicEl>
                                          </p:spTgt>
                                        </p:tgtEl>
                                        <p:attrNameLst>
                                          <p:attrName>ppt_h</p:attrName>
                                        </p:attrNameLst>
                                      </p:cBhvr>
                                      <p:tavLst>
                                        <p:tav tm="0">
                                          <p:val>
                                            <p:fltVal val="0"/>
                                          </p:val>
                                        </p:tav>
                                        <p:tav tm="100000">
                                          <p:val>
                                            <p:strVal val="#ppt_h"/>
                                          </p:val>
                                        </p:tav>
                                      </p:tavLst>
                                    </p:anim>
                                    <p:animEffect transition="in" filter="fade">
                                      <p:cBhvr>
                                        <p:cTn id="24" dur="500"/>
                                        <p:tgtEl>
                                          <p:spTgt spid="3">
                                            <p:graphicEl>
                                              <a:dgm id="{85019675-2B1B-4466-A46C-EC546BAC4E01}"/>
                                            </p:graphicEl>
                                          </p:spTgt>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
                                            <p:graphicEl>
                                              <a:dgm id="{C293C1C3-A9C4-4284-9D2B-D88B1E46E721}"/>
                                            </p:graphicEl>
                                          </p:spTgt>
                                        </p:tgtEl>
                                        <p:attrNameLst>
                                          <p:attrName>style.visibility</p:attrName>
                                        </p:attrNameLst>
                                      </p:cBhvr>
                                      <p:to>
                                        <p:strVal val="visible"/>
                                      </p:to>
                                    </p:set>
                                    <p:anim calcmode="lin" valueType="num">
                                      <p:cBhvr>
                                        <p:cTn id="27" dur="500" fill="hold"/>
                                        <p:tgtEl>
                                          <p:spTgt spid="3">
                                            <p:graphicEl>
                                              <a:dgm id="{C293C1C3-A9C4-4284-9D2B-D88B1E46E721}"/>
                                            </p:graphicEl>
                                          </p:spTgt>
                                        </p:tgtEl>
                                        <p:attrNameLst>
                                          <p:attrName>ppt_w</p:attrName>
                                        </p:attrNameLst>
                                      </p:cBhvr>
                                      <p:tavLst>
                                        <p:tav tm="0">
                                          <p:val>
                                            <p:fltVal val="0"/>
                                          </p:val>
                                        </p:tav>
                                        <p:tav tm="100000">
                                          <p:val>
                                            <p:strVal val="#ppt_w"/>
                                          </p:val>
                                        </p:tav>
                                      </p:tavLst>
                                    </p:anim>
                                    <p:anim calcmode="lin" valueType="num">
                                      <p:cBhvr>
                                        <p:cTn id="28" dur="500" fill="hold"/>
                                        <p:tgtEl>
                                          <p:spTgt spid="3">
                                            <p:graphicEl>
                                              <a:dgm id="{C293C1C3-A9C4-4284-9D2B-D88B1E46E721}"/>
                                            </p:graphicEl>
                                          </p:spTgt>
                                        </p:tgtEl>
                                        <p:attrNameLst>
                                          <p:attrName>ppt_h</p:attrName>
                                        </p:attrNameLst>
                                      </p:cBhvr>
                                      <p:tavLst>
                                        <p:tav tm="0">
                                          <p:val>
                                            <p:fltVal val="0"/>
                                          </p:val>
                                        </p:tav>
                                        <p:tav tm="100000">
                                          <p:val>
                                            <p:strVal val="#ppt_h"/>
                                          </p:val>
                                        </p:tav>
                                      </p:tavLst>
                                    </p:anim>
                                    <p:animEffect transition="in" filter="fade">
                                      <p:cBhvr>
                                        <p:cTn id="29" dur="500"/>
                                        <p:tgtEl>
                                          <p:spTgt spid="3">
                                            <p:graphicEl>
                                              <a:dgm id="{C293C1C3-A9C4-4284-9D2B-D88B1E46E721}"/>
                                            </p:graphicEl>
                                          </p:spTgt>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graphicEl>
                                              <a:dgm id="{E1104EB7-86D5-4457-A72C-90C432FF3E42}"/>
                                            </p:graphicEl>
                                          </p:spTgt>
                                        </p:tgtEl>
                                        <p:attrNameLst>
                                          <p:attrName>style.visibility</p:attrName>
                                        </p:attrNameLst>
                                      </p:cBhvr>
                                      <p:to>
                                        <p:strVal val="visible"/>
                                      </p:to>
                                    </p:set>
                                    <p:anim calcmode="lin" valueType="num">
                                      <p:cBhvr>
                                        <p:cTn id="32" dur="500" fill="hold"/>
                                        <p:tgtEl>
                                          <p:spTgt spid="3">
                                            <p:graphicEl>
                                              <a:dgm id="{E1104EB7-86D5-4457-A72C-90C432FF3E42}"/>
                                            </p:graphicEl>
                                          </p:spTgt>
                                        </p:tgtEl>
                                        <p:attrNameLst>
                                          <p:attrName>ppt_w</p:attrName>
                                        </p:attrNameLst>
                                      </p:cBhvr>
                                      <p:tavLst>
                                        <p:tav tm="0">
                                          <p:val>
                                            <p:fltVal val="0"/>
                                          </p:val>
                                        </p:tav>
                                        <p:tav tm="100000">
                                          <p:val>
                                            <p:strVal val="#ppt_w"/>
                                          </p:val>
                                        </p:tav>
                                      </p:tavLst>
                                    </p:anim>
                                    <p:anim calcmode="lin" valueType="num">
                                      <p:cBhvr>
                                        <p:cTn id="33" dur="500" fill="hold"/>
                                        <p:tgtEl>
                                          <p:spTgt spid="3">
                                            <p:graphicEl>
                                              <a:dgm id="{E1104EB7-86D5-4457-A72C-90C432FF3E42}"/>
                                            </p:graphicEl>
                                          </p:spTgt>
                                        </p:tgtEl>
                                        <p:attrNameLst>
                                          <p:attrName>ppt_h</p:attrName>
                                        </p:attrNameLst>
                                      </p:cBhvr>
                                      <p:tavLst>
                                        <p:tav tm="0">
                                          <p:val>
                                            <p:fltVal val="0"/>
                                          </p:val>
                                        </p:tav>
                                        <p:tav tm="100000">
                                          <p:val>
                                            <p:strVal val="#ppt_h"/>
                                          </p:val>
                                        </p:tav>
                                      </p:tavLst>
                                    </p:anim>
                                    <p:animEffect transition="in" filter="fade">
                                      <p:cBhvr>
                                        <p:cTn id="34" dur="500"/>
                                        <p:tgtEl>
                                          <p:spTgt spid="3">
                                            <p:graphicEl>
                                              <a:dgm id="{E1104EB7-86D5-4457-A72C-90C432FF3E42}"/>
                                            </p:graphicEl>
                                          </p:spTgt>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
                                            <p:graphicEl>
                                              <a:dgm id="{DAB42C08-822A-4CAB-9478-C293B0CD91DC}"/>
                                            </p:graphicEl>
                                          </p:spTgt>
                                        </p:tgtEl>
                                        <p:attrNameLst>
                                          <p:attrName>style.visibility</p:attrName>
                                        </p:attrNameLst>
                                      </p:cBhvr>
                                      <p:to>
                                        <p:strVal val="visible"/>
                                      </p:to>
                                    </p:set>
                                    <p:anim calcmode="lin" valueType="num">
                                      <p:cBhvr>
                                        <p:cTn id="37" dur="500" fill="hold"/>
                                        <p:tgtEl>
                                          <p:spTgt spid="3">
                                            <p:graphicEl>
                                              <a:dgm id="{DAB42C08-822A-4CAB-9478-C293B0CD91DC}"/>
                                            </p:graphicEl>
                                          </p:spTgt>
                                        </p:tgtEl>
                                        <p:attrNameLst>
                                          <p:attrName>ppt_w</p:attrName>
                                        </p:attrNameLst>
                                      </p:cBhvr>
                                      <p:tavLst>
                                        <p:tav tm="0">
                                          <p:val>
                                            <p:fltVal val="0"/>
                                          </p:val>
                                        </p:tav>
                                        <p:tav tm="100000">
                                          <p:val>
                                            <p:strVal val="#ppt_w"/>
                                          </p:val>
                                        </p:tav>
                                      </p:tavLst>
                                    </p:anim>
                                    <p:anim calcmode="lin" valueType="num">
                                      <p:cBhvr>
                                        <p:cTn id="38" dur="500" fill="hold"/>
                                        <p:tgtEl>
                                          <p:spTgt spid="3">
                                            <p:graphicEl>
                                              <a:dgm id="{DAB42C08-822A-4CAB-9478-C293B0CD91DC}"/>
                                            </p:graphicEl>
                                          </p:spTgt>
                                        </p:tgtEl>
                                        <p:attrNameLst>
                                          <p:attrName>ppt_h</p:attrName>
                                        </p:attrNameLst>
                                      </p:cBhvr>
                                      <p:tavLst>
                                        <p:tav tm="0">
                                          <p:val>
                                            <p:fltVal val="0"/>
                                          </p:val>
                                        </p:tav>
                                        <p:tav tm="100000">
                                          <p:val>
                                            <p:strVal val="#ppt_h"/>
                                          </p:val>
                                        </p:tav>
                                      </p:tavLst>
                                    </p:anim>
                                    <p:animEffect transition="in" filter="fade">
                                      <p:cBhvr>
                                        <p:cTn id="39" dur="500"/>
                                        <p:tgtEl>
                                          <p:spTgt spid="3">
                                            <p:graphicEl>
                                              <a:dgm id="{DAB42C08-822A-4CAB-9478-C293B0CD91DC}"/>
                                            </p:graphicEl>
                                          </p:spTgt>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
                                            <p:graphicEl>
                                              <a:dgm id="{A5216EDA-ACE6-456A-ABCA-96D2A37383F3}"/>
                                            </p:graphicEl>
                                          </p:spTgt>
                                        </p:tgtEl>
                                        <p:attrNameLst>
                                          <p:attrName>style.visibility</p:attrName>
                                        </p:attrNameLst>
                                      </p:cBhvr>
                                      <p:to>
                                        <p:strVal val="visible"/>
                                      </p:to>
                                    </p:set>
                                    <p:anim calcmode="lin" valueType="num">
                                      <p:cBhvr>
                                        <p:cTn id="42" dur="500" fill="hold"/>
                                        <p:tgtEl>
                                          <p:spTgt spid="3">
                                            <p:graphicEl>
                                              <a:dgm id="{A5216EDA-ACE6-456A-ABCA-96D2A37383F3}"/>
                                            </p:graphicEl>
                                          </p:spTgt>
                                        </p:tgtEl>
                                        <p:attrNameLst>
                                          <p:attrName>ppt_w</p:attrName>
                                        </p:attrNameLst>
                                      </p:cBhvr>
                                      <p:tavLst>
                                        <p:tav tm="0">
                                          <p:val>
                                            <p:fltVal val="0"/>
                                          </p:val>
                                        </p:tav>
                                        <p:tav tm="100000">
                                          <p:val>
                                            <p:strVal val="#ppt_w"/>
                                          </p:val>
                                        </p:tav>
                                      </p:tavLst>
                                    </p:anim>
                                    <p:anim calcmode="lin" valueType="num">
                                      <p:cBhvr>
                                        <p:cTn id="43" dur="500" fill="hold"/>
                                        <p:tgtEl>
                                          <p:spTgt spid="3">
                                            <p:graphicEl>
                                              <a:dgm id="{A5216EDA-ACE6-456A-ABCA-96D2A37383F3}"/>
                                            </p:graphicEl>
                                          </p:spTgt>
                                        </p:tgtEl>
                                        <p:attrNameLst>
                                          <p:attrName>ppt_h</p:attrName>
                                        </p:attrNameLst>
                                      </p:cBhvr>
                                      <p:tavLst>
                                        <p:tav tm="0">
                                          <p:val>
                                            <p:fltVal val="0"/>
                                          </p:val>
                                        </p:tav>
                                        <p:tav tm="100000">
                                          <p:val>
                                            <p:strVal val="#ppt_h"/>
                                          </p:val>
                                        </p:tav>
                                      </p:tavLst>
                                    </p:anim>
                                    <p:animEffect transition="in" filter="fade">
                                      <p:cBhvr>
                                        <p:cTn id="44" dur="500"/>
                                        <p:tgtEl>
                                          <p:spTgt spid="3">
                                            <p:graphicEl>
                                              <a:dgm id="{A5216EDA-ACE6-456A-ABCA-96D2A37383F3}"/>
                                            </p:graphicEl>
                                          </p:spTgt>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
                                            <p:graphicEl>
                                              <a:dgm id="{753711F8-1F60-4C15-8B2F-1C4154A4DEB7}"/>
                                            </p:graphicEl>
                                          </p:spTgt>
                                        </p:tgtEl>
                                        <p:attrNameLst>
                                          <p:attrName>style.visibility</p:attrName>
                                        </p:attrNameLst>
                                      </p:cBhvr>
                                      <p:to>
                                        <p:strVal val="visible"/>
                                      </p:to>
                                    </p:set>
                                    <p:anim calcmode="lin" valueType="num">
                                      <p:cBhvr>
                                        <p:cTn id="47" dur="500" fill="hold"/>
                                        <p:tgtEl>
                                          <p:spTgt spid="3">
                                            <p:graphicEl>
                                              <a:dgm id="{753711F8-1F60-4C15-8B2F-1C4154A4DEB7}"/>
                                            </p:graphicEl>
                                          </p:spTgt>
                                        </p:tgtEl>
                                        <p:attrNameLst>
                                          <p:attrName>ppt_w</p:attrName>
                                        </p:attrNameLst>
                                      </p:cBhvr>
                                      <p:tavLst>
                                        <p:tav tm="0">
                                          <p:val>
                                            <p:fltVal val="0"/>
                                          </p:val>
                                        </p:tav>
                                        <p:tav tm="100000">
                                          <p:val>
                                            <p:strVal val="#ppt_w"/>
                                          </p:val>
                                        </p:tav>
                                      </p:tavLst>
                                    </p:anim>
                                    <p:anim calcmode="lin" valueType="num">
                                      <p:cBhvr>
                                        <p:cTn id="48" dur="500" fill="hold"/>
                                        <p:tgtEl>
                                          <p:spTgt spid="3">
                                            <p:graphicEl>
                                              <a:dgm id="{753711F8-1F60-4C15-8B2F-1C4154A4DEB7}"/>
                                            </p:graphicEl>
                                          </p:spTgt>
                                        </p:tgtEl>
                                        <p:attrNameLst>
                                          <p:attrName>ppt_h</p:attrName>
                                        </p:attrNameLst>
                                      </p:cBhvr>
                                      <p:tavLst>
                                        <p:tav tm="0">
                                          <p:val>
                                            <p:fltVal val="0"/>
                                          </p:val>
                                        </p:tav>
                                        <p:tav tm="100000">
                                          <p:val>
                                            <p:strVal val="#ppt_h"/>
                                          </p:val>
                                        </p:tav>
                                      </p:tavLst>
                                    </p:anim>
                                    <p:animEffect transition="in" filter="fade">
                                      <p:cBhvr>
                                        <p:cTn id="49" dur="500"/>
                                        <p:tgtEl>
                                          <p:spTgt spid="3">
                                            <p:graphicEl>
                                              <a:dgm id="{753711F8-1F60-4C15-8B2F-1C4154A4DEB7}"/>
                                            </p:graphicEl>
                                          </p:spTgt>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
                                            <p:graphicEl>
                                              <a:dgm id="{49B8B3B8-C5B4-452E-89AF-5C28E23B5DB0}"/>
                                            </p:graphicEl>
                                          </p:spTgt>
                                        </p:tgtEl>
                                        <p:attrNameLst>
                                          <p:attrName>style.visibility</p:attrName>
                                        </p:attrNameLst>
                                      </p:cBhvr>
                                      <p:to>
                                        <p:strVal val="visible"/>
                                      </p:to>
                                    </p:set>
                                    <p:anim calcmode="lin" valueType="num">
                                      <p:cBhvr>
                                        <p:cTn id="52" dur="500" fill="hold"/>
                                        <p:tgtEl>
                                          <p:spTgt spid="3">
                                            <p:graphicEl>
                                              <a:dgm id="{49B8B3B8-C5B4-452E-89AF-5C28E23B5DB0}"/>
                                            </p:graphicEl>
                                          </p:spTgt>
                                        </p:tgtEl>
                                        <p:attrNameLst>
                                          <p:attrName>ppt_w</p:attrName>
                                        </p:attrNameLst>
                                      </p:cBhvr>
                                      <p:tavLst>
                                        <p:tav tm="0">
                                          <p:val>
                                            <p:fltVal val="0"/>
                                          </p:val>
                                        </p:tav>
                                        <p:tav tm="100000">
                                          <p:val>
                                            <p:strVal val="#ppt_w"/>
                                          </p:val>
                                        </p:tav>
                                      </p:tavLst>
                                    </p:anim>
                                    <p:anim calcmode="lin" valueType="num">
                                      <p:cBhvr>
                                        <p:cTn id="53" dur="500" fill="hold"/>
                                        <p:tgtEl>
                                          <p:spTgt spid="3">
                                            <p:graphicEl>
                                              <a:dgm id="{49B8B3B8-C5B4-452E-89AF-5C28E23B5DB0}"/>
                                            </p:graphicEl>
                                          </p:spTgt>
                                        </p:tgtEl>
                                        <p:attrNameLst>
                                          <p:attrName>ppt_h</p:attrName>
                                        </p:attrNameLst>
                                      </p:cBhvr>
                                      <p:tavLst>
                                        <p:tav tm="0">
                                          <p:val>
                                            <p:fltVal val="0"/>
                                          </p:val>
                                        </p:tav>
                                        <p:tav tm="100000">
                                          <p:val>
                                            <p:strVal val="#ppt_h"/>
                                          </p:val>
                                        </p:tav>
                                      </p:tavLst>
                                    </p:anim>
                                    <p:animEffect transition="in" filter="fade">
                                      <p:cBhvr>
                                        <p:cTn id="54" dur="500"/>
                                        <p:tgtEl>
                                          <p:spTgt spid="3">
                                            <p:graphicEl>
                                              <a:dgm id="{49B8B3B8-C5B4-452E-89AF-5C28E23B5DB0}"/>
                                            </p:graphicEl>
                                          </p:spTgt>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
                                            <p:graphicEl>
                                              <a:dgm id="{CEB3BC7E-DCBC-4495-A9DC-D637302AAFBF}"/>
                                            </p:graphicEl>
                                          </p:spTgt>
                                        </p:tgtEl>
                                        <p:attrNameLst>
                                          <p:attrName>style.visibility</p:attrName>
                                        </p:attrNameLst>
                                      </p:cBhvr>
                                      <p:to>
                                        <p:strVal val="visible"/>
                                      </p:to>
                                    </p:set>
                                    <p:anim calcmode="lin" valueType="num">
                                      <p:cBhvr>
                                        <p:cTn id="57" dur="500" fill="hold"/>
                                        <p:tgtEl>
                                          <p:spTgt spid="3">
                                            <p:graphicEl>
                                              <a:dgm id="{CEB3BC7E-DCBC-4495-A9DC-D637302AAFBF}"/>
                                            </p:graphicEl>
                                          </p:spTgt>
                                        </p:tgtEl>
                                        <p:attrNameLst>
                                          <p:attrName>ppt_w</p:attrName>
                                        </p:attrNameLst>
                                      </p:cBhvr>
                                      <p:tavLst>
                                        <p:tav tm="0">
                                          <p:val>
                                            <p:fltVal val="0"/>
                                          </p:val>
                                        </p:tav>
                                        <p:tav tm="100000">
                                          <p:val>
                                            <p:strVal val="#ppt_w"/>
                                          </p:val>
                                        </p:tav>
                                      </p:tavLst>
                                    </p:anim>
                                    <p:anim calcmode="lin" valueType="num">
                                      <p:cBhvr>
                                        <p:cTn id="58" dur="500" fill="hold"/>
                                        <p:tgtEl>
                                          <p:spTgt spid="3">
                                            <p:graphicEl>
                                              <a:dgm id="{CEB3BC7E-DCBC-4495-A9DC-D637302AAFBF}"/>
                                            </p:graphicEl>
                                          </p:spTgt>
                                        </p:tgtEl>
                                        <p:attrNameLst>
                                          <p:attrName>ppt_h</p:attrName>
                                        </p:attrNameLst>
                                      </p:cBhvr>
                                      <p:tavLst>
                                        <p:tav tm="0">
                                          <p:val>
                                            <p:fltVal val="0"/>
                                          </p:val>
                                        </p:tav>
                                        <p:tav tm="100000">
                                          <p:val>
                                            <p:strVal val="#ppt_h"/>
                                          </p:val>
                                        </p:tav>
                                      </p:tavLst>
                                    </p:anim>
                                    <p:animEffect transition="in" filter="fade">
                                      <p:cBhvr>
                                        <p:cTn id="59" dur="500"/>
                                        <p:tgtEl>
                                          <p:spTgt spid="3">
                                            <p:graphicEl>
                                              <a:dgm id="{CEB3BC7E-DCBC-4495-A9DC-D637302AAFBF}"/>
                                            </p:graphicEl>
                                          </p:spTgt>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
                                            <p:graphicEl>
                                              <a:dgm id="{58DDE1FA-3829-4F0C-A452-D676DAFB2C0F}"/>
                                            </p:graphicEl>
                                          </p:spTgt>
                                        </p:tgtEl>
                                        <p:attrNameLst>
                                          <p:attrName>style.visibility</p:attrName>
                                        </p:attrNameLst>
                                      </p:cBhvr>
                                      <p:to>
                                        <p:strVal val="visible"/>
                                      </p:to>
                                    </p:set>
                                    <p:anim calcmode="lin" valueType="num">
                                      <p:cBhvr>
                                        <p:cTn id="62" dur="500" fill="hold"/>
                                        <p:tgtEl>
                                          <p:spTgt spid="3">
                                            <p:graphicEl>
                                              <a:dgm id="{58DDE1FA-3829-4F0C-A452-D676DAFB2C0F}"/>
                                            </p:graphicEl>
                                          </p:spTgt>
                                        </p:tgtEl>
                                        <p:attrNameLst>
                                          <p:attrName>ppt_w</p:attrName>
                                        </p:attrNameLst>
                                      </p:cBhvr>
                                      <p:tavLst>
                                        <p:tav tm="0">
                                          <p:val>
                                            <p:fltVal val="0"/>
                                          </p:val>
                                        </p:tav>
                                        <p:tav tm="100000">
                                          <p:val>
                                            <p:strVal val="#ppt_w"/>
                                          </p:val>
                                        </p:tav>
                                      </p:tavLst>
                                    </p:anim>
                                    <p:anim calcmode="lin" valueType="num">
                                      <p:cBhvr>
                                        <p:cTn id="63" dur="500" fill="hold"/>
                                        <p:tgtEl>
                                          <p:spTgt spid="3">
                                            <p:graphicEl>
                                              <a:dgm id="{58DDE1FA-3829-4F0C-A452-D676DAFB2C0F}"/>
                                            </p:graphicEl>
                                          </p:spTgt>
                                        </p:tgtEl>
                                        <p:attrNameLst>
                                          <p:attrName>ppt_h</p:attrName>
                                        </p:attrNameLst>
                                      </p:cBhvr>
                                      <p:tavLst>
                                        <p:tav tm="0">
                                          <p:val>
                                            <p:fltVal val="0"/>
                                          </p:val>
                                        </p:tav>
                                        <p:tav tm="100000">
                                          <p:val>
                                            <p:strVal val="#ppt_h"/>
                                          </p:val>
                                        </p:tav>
                                      </p:tavLst>
                                    </p:anim>
                                    <p:animEffect transition="in" filter="fade">
                                      <p:cBhvr>
                                        <p:cTn id="64" dur="500"/>
                                        <p:tgtEl>
                                          <p:spTgt spid="3">
                                            <p:graphicEl>
                                              <a:dgm id="{58DDE1FA-3829-4F0C-A452-D676DAFB2C0F}"/>
                                            </p:graphicEl>
                                          </p:spTgt>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
                                            <p:graphicEl>
                                              <a:dgm id="{6EB1ED45-8CBF-40C8-B73C-CB08F210F25D}"/>
                                            </p:graphicEl>
                                          </p:spTgt>
                                        </p:tgtEl>
                                        <p:attrNameLst>
                                          <p:attrName>style.visibility</p:attrName>
                                        </p:attrNameLst>
                                      </p:cBhvr>
                                      <p:to>
                                        <p:strVal val="visible"/>
                                      </p:to>
                                    </p:set>
                                    <p:anim calcmode="lin" valueType="num">
                                      <p:cBhvr>
                                        <p:cTn id="67" dur="500" fill="hold"/>
                                        <p:tgtEl>
                                          <p:spTgt spid="3">
                                            <p:graphicEl>
                                              <a:dgm id="{6EB1ED45-8CBF-40C8-B73C-CB08F210F25D}"/>
                                            </p:graphicEl>
                                          </p:spTgt>
                                        </p:tgtEl>
                                        <p:attrNameLst>
                                          <p:attrName>ppt_w</p:attrName>
                                        </p:attrNameLst>
                                      </p:cBhvr>
                                      <p:tavLst>
                                        <p:tav tm="0">
                                          <p:val>
                                            <p:fltVal val="0"/>
                                          </p:val>
                                        </p:tav>
                                        <p:tav tm="100000">
                                          <p:val>
                                            <p:strVal val="#ppt_w"/>
                                          </p:val>
                                        </p:tav>
                                      </p:tavLst>
                                    </p:anim>
                                    <p:anim calcmode="lin" valueType="num">
                                      <p:cBhvr>
                                        <p:cTn id="68" dur="500" fill="hold"/>
                                        <p:tgtEl>
                                          <p:spTgt spid="3">
                                            <p:graphicEl>
                                              <a:dgm id="{6EB1ED45-8CBF-40C8-B73C-CB08F210F25D}"/>
                                            </p:graphicEl>
                                          </p:spTgt>
                                        </p:tgtEl>
                                        <p:attrNameLst>
                                          <p:attrName>ppt_h</p:attrName>
                                        </p:attrNameLst>
                                      </p:cBhvr>
                                      <p:tavLst>
                                        <p:tav tm="0">
                                          <p:val>
                                            <p:fltVal val="0"/>
                                          </p:val>
                                        </p:tav>
                                        <p:tav tm="100000">
                                          <p:val>
                                            <p:strVal val="#ppt_h"/>
                                          </p:val>
                                        </p:tav>
                                      </p:tavLst>
                                    </p:anim>
                                    <p:animEffect transition="in" filter="fade">
                                      <p:cBhvr>
                                        <p:cTn id="69" dur="500"/>
                                        <p:tgtEl>
                                          <p:spTgt spid="3">
                                            <p:graphicEl>
                                              <a:dgm id="{6EB1ED45-8CBF-40C8-B73C-CB08F210F25D}"/>
                                            </p:graphicEl>
                                          </p:spTgt>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3">
                                            <p:graphicEl>
                                              <a:dgm id="{55631158-8B63-4604-A35C-47F06732D41F}"/>
                                            </p:graphicEl>
                                          </p:spTgt>
                                        </p:tgtEl>
                                        <p:attrNameLst>
                                          <p:attrName>style.visibility</p:attrName>
                                        </p:attrNameLst>
                                      </p:cBhvr>
                                      <p:to>
                                        <p:strVal val="visible"/>
                                      </p:to>
                                    </p:set>
                                    <p:anim calcmode="lin" valueType="num">
                                      <p:cBhvr>
                                        <p:cTn id="72" dur="500" fill="hold"/>
                                        <p:tgtEl>
                                          <p:spTgt spid="3">
                                            <p:graphicEl>
                                              <a:dgm id="{55631158-8B63-4604-A35C-47F06732D41F}"/>
                                            </p:graphicEl>
                                          </p:spTgt>
                                        </p:tgtEl>
                                        <p:attrNameLst>
                                          <p:attrName>ppt_w</p:attrName>
                                        </p:attrNameLst>
                                      </p:cBhvr>
                                      <p:tavLst>
                                        <p:tav tm="0">
                                          <p:val>
                                            <p:fltVal val="0"/>
                                          </p:val>
                                        </p:tav>
                                        <p:tav tm="100000">
                                          <p:val>
                                            <p:strVal val="#ppt_w"/>
                                          </p:val>
                                        </p:tav>
                                      </p:tavLst>
                                    </p:anim>
                                    <p:anim calcmode="lin" valueType="num">
                                      <p:cBhvr>
                                        <p:cTn id="73" dur="500" fill="hold"/>
                                        <p:tgtEl>
                                          <p:spTgt spid="3">
                                            <p:graphicEl>
                                              <a:dgm id="{55631158-8B63-4604-A35C-47F06732D41F}"/>
                                            </p:graphicEl>
                                          </p:spTgt>
                                        </p:tgtEl>
                                        <p:attrNameLst>
                                          <p:attrName>ppt_h</p:attrName>
                                        </p:attrNameLst>
                                      </p:cBhvr>
                                      <p:tavLst>
                                        <p:tav tm="0">
                                          <p:val>
                                            <p:fltVal val="0"/>
                                          </p:val>
                                        </p:tav>
                                        <p:tav tm="100000">
                                          <p:val>
                                            <p:strVal val="#ppt_h"/>
                                          </p:val>
                                        </p:tav>
                                      </p:tavLst>
                                    </p:anim>
                                    <p:animEffect transition="in" filter="fade">
                                      <p:cBhvr>
                                        <p:cTn id="74" dur="500"/>
                                        <p:tgtEl>
                                          <p:spTgt spid="3">
                                            <p:graphicEl>
                                              <a:dgm id="{55631158-8B63-4604-A35C-47F06732D41F}"/>
                                            </p:graphicEl>
                                          </p:spTgt>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
                                            <p:graphicEl>
                                              <a:dgm id="{2727A2FA-8800-465A-87FB-0EA5E73143F0}"/>
                                            </p:graphicEl>
                                          </p:spTgt>
                                        </p:tgtEl>
                                        <p:attrNameLst>
                                          <p:attrName>style.visibility</p:attrName>
                                        </p:attrNameLst>
                                      </p:cBhvr>
                                      <p:to>
                                        <p:strVal val="visible"/>
                                      </p:to>
                                    </p:set>
                                    <p:anim calcmode="lin" valueType="num">
                                      <p:cBhvr>
                                        <p:cTn id="77" dur="500" fill="hold"/>
                                        <p:tgtEl>
                                          <p:spTgt spid="3">
                                            <p:graphicEl>
                                              <a:dgm id="{2727A2FA-8800-465A-87FB-0EA5E73143F0}"/>
                                            </p:graphicEl>
                                          </p:spTgt>
                                        </p:tgtEl>
                                        <p:attrNameLst>
                                          <p:attrName>ppt_w</p:attrName>
                                        </p:attrNameLst>
                                      </p:cBhvr>
                                      <p:tavLst>
                                        <p:tav tm="0">
                                          <p:val>
                                            <p:fltVal val="0"/>
                                          </p:val>
                                        </p:tav>
                                        <p:tav tm="100000">
                                          <p:val>
                                            <p:strVal val="#ppt_w"/>
                                          </p:val>
                                        </p:tav>
                                      </p:tavLst>
                                    </p:anim>
                                    <p:anim calcmode="lin" valueType="num">
                                      <p:cBhvr>
                                        <p:cTn id="78" dur="500" fill="hold"/>
                                        <p:tgtEl>
                                          <p:spTgt spid="3">
                                            <p:graphicEl>
                                              <a:dgm id="{2727A2FA-8800-465A-87FB-0EA5E73143F0}"/>
                                            </p:graphicEl>
                                          </p:spTgt>
                                        </p:tgtEl>
                                        <p:attrNameLst>
                                          <p:attrName>ppt_h</p:attrName>
                                        </p:attrNameLst>
                                      </p:cBhvr>
                                      <p:tavLst>
                                        <p:tav tm="0">
                                          <p:val>
                                            <p:fltVal val="0"/>
                                          </p:val>
                                        </p:tav>
                                        <p:tav tm="100000">
                                          <p:val>
                                            <p:strVal val="#ppt_h"/>
                                          </p:val>
                                        </p:tav>
                                      </p:tavLst>
                                    </p:anim>
                                    <p:animEffect transition="in" filter="fade">
                                      <p:cBhvr>
                                        <p:cTn id="79" dur="500"/>
                                        <p:tgtEl>
                                          <p:spTgt spid="3">
                                            <p:graphicEl>
                                              <a:dgm id="{2727A2FA-8800-465A-87FB-0EA5E73143F0}"/>
                                            </p:graphicEl>
                                          </p:spTgt>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3">
                                            <p:graphicEl>
                                              <a:dgm id="{D777A53F-A0EE-4FCB-ADC2-0CB8A2EEF592}"/>
                                            </p:graphicEl>
                                          </p:spTgt>
                                        </p:tgtEl>
                                        <p:attrNameLst>
                                          <p:attrName>style.visibility</p:attrName>
                                        </p:attrNameLst>
                                      </p:cBhvr>
                                      <p:to>
                                        <p:strVal val="visible"/>
                                      </p:to>
                                    </p:set>
                                    <p:anim calcmode="lin" valueType="num">
                                      <p:cBhvr>
                                        <p:cTn id="82" dur="500" fill="hold"/>
                                        <p:tgtEl>
                                          <p:spTgt spid="3">
                                            <p:graphicEl>
                                              <a:dgm id="{D777A53F-A0EE-4FCB-ADC2-0CB8A2EEF592}"/>
                                            </p:graphicEl>
                                          </p:spTgt>
                                        </p:tgtEl>
                                        <p:attrNameLst>
                                          <p:attrName>ppt_w</p:attrName>
                                        </p:attrNameLst>
                                      </p:cBhvr>
                                      <p:tavLst>
                                        <p:tav tm="0">
                                          <p:val>
                                            <p:fltVal val="0"/>
                                          </p:val>
                                        </p:tav>
                                        <p:tav tm="100000">
                                          <p:val>
                                            <p:strVal val="#ppt_w"/>
                                          </p:val>
                                        </p:tav>
                                      </p:tavLst>
                                    </p:anim>
                                    <p:anim calcmode="lin" valueType="num">
                                      <p:cBhvr>
                                        <p:cTn id="83" dur="500" fill="hold"/>
                                        <p:tgtEl>
                                          <p:spTgt spid="3">
                                            <p:graphicEl>
                                              <a:dgm id="{D777A53F-A0EE-4FCB-ADC2-0CB8A2EEF592}"/>
                                            </p:graphicEl>
                                          </p:spTgt>
                                        </p:tgtEl>
                                        <p:attrNameLst>
                                          <p:attrName>ppt_h</p:attrName>
                                        </p:attrNameLst>
                                      </p:cBhvr>
                                      <p:tavLst>
                                        <p:tav tm="0">
                                          <p:val>
                                            <p:fltVal val="0"/>
                                          </p:val>
                                        </p:tav>
                                        <p:tav tm="100000">
                                          <p:val>
                                            <p:strVal val="#ppt_h"/>
                                          </p:val>
                                        </p:tav>
                                      </p:tavLst>
                                    </p:anim>
                                    <p:animEffect transition="in" filter="fade">
                                      <p:cBhvr>
                                        <p:cTn id="84" dur="500"/>
                                        <p:tgtEl>
                                          <p:spTgt spid="3">
                                            <p:graphicEl>
                                              <a:dgm id="{D777A53F-A0EE-4FCB-ADC2-0CB8A2EEF592}"/>
                                            </p:graphicEl>
                                          </p:spTgt>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3">
                                            <p:graphicEl>
                                              <a:dgm id="{0086C6C8-DD5B-44AC-B707-05FE8F62A974}"/>
                                            </p:graphicEl>
                                          </p:spTgt>
                                        </p:tgtEl>
                                        <p:attrNameLst>
                                          <p:attrName>style.visibility</p:attrName>
                                        </p:attrNameLst>
                                      </p:cBhvr>
                                      <p:to>
                                        <p:strVal val="visible"/>
                                      </p:to>
                                    </p:set>
                                    <p:anim calcmode="lin" valueType="num">
                                      <p:cBhvr>
                                        <p:cTn id="87" dur="500" fill="hold"/>
                                        <p:tgtEl>
                                          <p:spTgt spid="3">
                                            <p:graphicEl>
                                              <a:dgm id="{0086C6C8-DD5B-44AC-B707-05FE8F62A974}"/>
                                            </p:graphicEl>
                                          </p:spTgt>
                                        </p:tgtEl>
                                        <p:attrNameLst>
                                          <p:attrName>ppt_w</p:attrName>
                                        </p:attrNameLst>
                                      </p:cBhvr>
                                      <p:tavLst>
                                        <p:tav tm="0">
                                          <p:val>
                                            <p:fltVal val="0"/>
                                          </p:val>
                                        </p:tav>
                                        <p:tav tm="100000">
                                          <p:val>
                                            <p:strVal val="#ppt_w"/>
                                          </p:val>
                                        </p:tav>
                                      </p:tavLst>
                                    </p:anim>
                                    <p:anim calcmode="lin" valueType="num">
                                      <p:cBhvr>
                                        <p:cTn id="88" dur="500" fill="hold"/>
                                        <p:tgtEl>
                                          <p:spTgt spid="3">
                                            <p:graphicEl>
                                              <a:dgm id="{0086C6C8-DD5B-44AC-B707-05FE8F62A974}"/>
                                            </p:graphicEl>
                                          </p:spTgt>
                                        </p:tgtEl>
                                        <p:attrNameLst>
                                          <p:attrName>ppt_h</p:attrName>
                                        </p:attrNameLst>
                                      </p:cBhvr>
                                      <p:tavLst>
                                        <p:tav tm="0">
                                          <p:val>
                                            <p:fltVal val="0"/>
                                          </p:val>
                                        </p:tav>
                                        <p:tav tm="100000">
                                          <p:val>
                                            <p:strVal val="#ppt_h"/>
                                          </p:val>
                                        </p:tav>
                                      </p:tavLst>
                                    </p:anim>
                                    <p:animEffect transition="in" filter="fade">
                                      <p:cBhvr>
                                        <p:cTn id="89" dur="500"/>
                                        <p:tgtEl>
                                          <p:spTgt spid="3">
                                            <p:graphicEl>
                                              <a:dgm id="{0086C6C8-DD5B-44AC-B707-05FE8F62A974}"/>
                                            </p:graphicEl>
                                          </p:spTgt>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3">
                                            <p:graphicEl>
                                              <a:dgm id="{4499637F-4A12-43B9-952A-192724CD29A1}"/>
                                            </p:graphicEl>
                                          </p:spTgt>
                                        </p:tgtEl>
                                        <p:attrNameLst>
                                          <p:attrName>style.visibility</p:attrName>
                                        </p:attrNameLst>
                                      </p:cBhvr>
                                      <p:to>
                                        <p:strVal val="visible"/>
                                      </p:to>
                                    </p:set>
                                    <p:anim calcmode="lin" valueType="num">
                                      <p:cBhvr>
                                        <p:cTn id="92" dur="500" fill="hold"/>
                                        <p:tgtEl>
                                          <p:spTgt spid="3">
                                            <p:graphicEl>
                                              <a:dgm id="{4499637F-4A12-43B9-952A-192724CD29A1}"/>
                                            </p:graphicEl>
                                          </p:spTgt>
                                        </p:tgtEl>
                                        <p:attrNameLst>
                                          <p:attrName>ppt_w</p:attrName>
                                        </p:attrNameLst>
                                      </p:cBhvr>
                                      <p:tavLst>
                                        <p:tav tm="0">
                                          <p:val>
                                            <p:fltVal val="0"/>
                                          </p:val>
                                        </p:tav>
                                        <p:tav tm="100000">
                                          <p:val>
                                            <p:strVal val="#ppt_w"/>
                                          </p:val>
                                        </p:tav>
                                      </p:tavLst>
                                    </p:anim>
                                    <p:anim calcmode="lin" valueType="num">
                                      <p:cBhvr>
                                        <p:cTn id="93" dur="500" fill="hold"/>
                                        <p:tgtEl>
                                          <p:spTgt spid="3">
                                            <p:graphicEl>
                                              <a:dgm id="{4499637F-4A12-43B9-952A-192724CD29A1}"/>
                                            </p:graphicEl>
                                          </p:spTgt>
                                        </p:tgtEl>
                                        <p:attrNameLst>
                                          <p:attrName>ppt_h</p:attrName>
                                        </p:attrNameLst>
                                      </p:cBhvr>
                                      <p:tavLst>
                                        <p:tav tm="0">
                                          <p:val>
                                            <p:fltVal val="0"/>
                                          </p:val>
                                        </p:tav>
                                        <p:tav tm="100000">
                                          <p:val>
                                            <p:strVal val="#ppt_h"/>
                                          </p:val>
                                        </p:tav>
                                      </p:tavLst>
                                    </p:anim>
                                    <p:animEffect transition="in" filter="fade">
                                      <p:cBhvr>
                                        <p:cTn id="94" dur="500"/>
                                        <p:tgtEl>
                                          <p:spTgt spid="3">
                                            <p:graphicEl>
                                              <a:dgm id="{4499637F-4A12-43B9-952A-192724CD29A1}"/>
                                            </p:graphicEl>
                                          </p:spTgt>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3">
                                            <p:graphicEl>
                                              <a:dgm id="{25FA3D7F-F11A-470A-B10E-240D3520F373}"/>
                                            </p:graphicEl>
                                          </p:spTgt>
                                        </p:tgtEl>
                                        <p:attrNameLst>
                                          <p:attrName>style.visibility</p:attrName>
                                        </p:attrNameLst>
                                      </p:cBhvr>
                                      <p:to>
                                        <p:strVal val="visible"/>
                                      </p:to>
                                    </p:set>
                                    <p:anim calcmode="lin" valueType="num">
                                      <p:cBhvr>
                                        <p:cTn id="97" dur="500" fill="hold"/>
                                        <p:tgtEl>
                                          <p:spTgt spid="3">
                                            <p:graphicEl>
                                              <a:dgm id="{25FA3D7F-F11A-470A-B10E-240D3520F373}"/>
                                            </p:graphicEl>
                                          </p:spTgt>
                                        </p:tgtEl>
                                        <p:attrNameLst>
                                          <p:attrName>ppt_w</p:attrName>
                                        </p:attrNameLst>
                                      </p:cBhvr>
                                      <p:tavLst>
                                        <p:tav tm="0">
                                          <p:val>
                                            <p:fltVal val="0"/>
                                          </p:val>
                                        </p:tav>
                                        <p:tav tm="100000">
                                          <p:val>
                                            <p:strVal val="#ppt_w"/>
                                          </p:val>
                                        </p:tav>
                                      </p:tavLst>
                                    </p:anim>
                                    <p:anim calcmode="lin" valueType="num">
                                      <p:cBhvr>
                                        <p:cTn id="98" dur="500" fill="hold"/>
                                        <p:tgtEl>
                                          <p:spTgt spid="3">
                                            <p:graphicEl>
                                              <a:dgm id="{25FA3D7F-F11A-470A-B10E-240D3520F373}"/>
                                            </p:graphicEl>
                                          </p:spTgt>
                                        </p:tgtEl>
                                        <p:attrNameLst>
                                          <p:attrName>ppt_h</p:attrName>
                                        </p:attrNameLst>
                                      </p:cBhvr>
                                      <p:tavLst>
                                        <p:tav tm="0">
                                          <p:val>
                                            <p:fltVal val="0"/>
                                          </p:val>
                                        </p:tav>
                                        <p:tav tm="100000">
                                          <p:val>
                                            <p:strVal val="#ppt_h"/>
                                          </p:val>
                                        </p:tav>
                                      </p:tavLst>
                                    </p:anim>
                                    <p:animEffect transition="in" filter="fade">
                                      <p:cBhvr>
                                        <p:cTn id="99" dur="500"/>
                                        <p:tgtEl>
                                          <p:spTgt spid="3">
                                            <p:graphicEl>
                                              <a:dgm id="{25FA3D7F-F11A-470A-B10E-240D3520F373}"/>
                                            </p:graphicEl>
                                          </p:spTgt>
                                        </p:tgtEl>
                                      </p:cBhvr>
                                    </p:animEffect>
                                  </p:childTnLst>
                                </p:cTn>
                              </p:par>
                            </p:childTnLst>
                          </p:cTn>
                        </p:par>
                      </p:childTnLst>
                    </p:cTn>
                  </p:par>
                  <p:par>
                    <p:cTn id="100" fill="hold">
                      <p:stCondLst>
                        <p:cond delay="indefinite"/>
                      </p:stCondLst>
                      <p:childTnLst>
                        <p:par>
                          <p:cTn id="101" fill="hold">
                            <p:stCondLst>
                              <p:cond delay="0"/>
                            </p:stCondLst>
                            <p:childTnLst>
                              <p:par>
                                <p:cTn id="102" presetID="53" presetClass="entr" presetSubtype="16" fill="hold" grpId="0" nodeType="clickEffect">
                                  <p:stCondLst>
                                    <p:cond delay="0"/>
                                  </p:stCondLst>
                                  <p:childTnLst>
                                    <p:set>
                                      <p:cBhvr>
                                        <p:cTn id="103" dur="1" fill="hold">
                                          <p:stCondLst>
                                            <p:cond delay="0"/>
                                          </p:stCondLst>
                                        </p:cTn>
                                        <p:tgtEl>
                                          <p:spTgt spid="3">
                                            <p:graphicEl>
                                              <a:dgm id="{F7D1065F-6BBA-4E1B-99D0-048D28E3DEB6}"/>
                                            </p:graphicEl>
                                          </p:spTgt>
                                        </p:tgtEl>
                                        <p:attrNameLst>
                                          <p:attrName>style.visibility</p:attrName>
                                        </p:attrNameLst>
                                      </p:cBhvr>
                                      <p:to>
                                        <p:strVal val="visible"/>
                                      </p:to>
                                    </p:set>
                                    <p:anim calcmode="lin" valueType="num">
                                      <p:cBhvr>
                                        <p:cTn id="104" dur="500" fill="hold"/>
                                        <p:tgtEl>
                                          <p:spTgt spid="3">
                                            <p:graphicEl>
                                              <a:dgm id="{F7D1065F-6BBA-4E1B-99D0-048D28E3DEB6}"/>
                                            </p:graphicEl>
                                          </p:spTgt>
                                        </p:tgtEl>
                                        <p:attrNameLst>
                                          <p:attrName>ppt_w</p:attrName>
                                        </p:attrNameLst>
                                      </p:cBhvr>
                                      <p:tavLst>
                                        <p:tav tm="0">
                                          <p:val>
                                            <p:fltVal val="0"/>
                                          </p:val>
                                        </p:tav>
                                        <p:tav tm="100000">
                                          <p:val>
                                            <p:strVal val="#ppt_w"/>
                                          </p:val>
                                        </p:tav>
                                      </p:tavLst>
                                    </p:anim>
                                    <p:anim calcmode="lin" valueType="num">
                                      <p:cBhvr>
                                        <p:cTn id="105" dur="500" fill="hold"/>
                                        <p:tgtEl>
                                          <p:spTgt spid="3">
                                            <p:graphicEl>
                                              <a:dgm id="{F7D1065F-6BBA-4E1B-99D0-048D28E3DEB6}"/>
                                            </p:graphicEl>
                                          </p:spTgt>
                                        </p:tgtEl>
                                        <p:attrNameLst>
                                          <p:attrName>ppt_h</p:attrName>
                                        </p:attrNameLst>
                                      </p:cBhvr>
                                      <p:tavLst>
                                        <p:tav tm="0">
                                          <p:val>
                                            <p:fltVal val="0"/>
                                          </p:val>
                                        </p:tav>
                                        <p:tav tm="100000">
                                          <p:val>
                                            <p:strVal val="#ppt_h"/>
                                          </p:val>
                                        </p:tav>
                                      </p:tavLst>
                                    </p:anim>
                                    <p:animEffect transition="in" filter="fade">
                                      <p:cBhvr>
                                        <p:cTn id="106" dur="500"/>
                                        <p:tgtEl>
                                          <p:spTgt spid="3">
                                            <p:graphicEl>
                                              <a:dgm id="{F7D1065F-6BBA-4E1B-99D0-048D28E3DEB6}"/>
                                            </p:graphicEl>
                                          </p:spTgt>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3">
                                            <p:graphicEl>
                                              <a:dgm id="{D93BD26F-BD65-4B81-8B47-612DE03A47C7}"/>
                                            </p:graphicEl>
                                          </p:spTgt>
                                        </p:tgtEl>
                                        <p:attrNameLst>
                                          <p:attrName>style.visibility</p:attrName>
                                        </p:attrNameLst>
                                      </p:cBhvr>
                                      <p:to>
                                        <p:strVal val="visible"/>
                                      </p:to>
                                    </p:set>
                                    <p:anim calcmode="lin" valueType="num">
                                      <p:cBhvr>
                                        <p:cTn id="109" dur="500" fill="hold"/>
                                        <p:tgtEl>
                                          <p:spTgt spid="3">
                                            <p:graphicEl>
                                              <a:dgm id="{D93BD26F-BD65-4B81-8B47-612DE03A47C7}"/>
                                            </p:graphicEl>
                                          </p:spTgt>
                                        </p:tgtEl>
                                        <p:attrNameLst>
                                          <p:attrName>ppt_w</p:attrName>
                                        </p:attrNameLst>
                                      </p:cBhvr>
                                      <p:tavLst>
                                        <p:tav tm="0">
                                          <p:val>
                                            <p:fltVal val="0"/>
                                          </p:val>
                                        </p:tav>
                                        <p:tav tm="100000">
                                          <p:val>
                                            <p:strVal val="#ppt_w"/>
                                          </p:val>
                                        </p:tav>
                                      </p:tavLst>
                                    </p:anim>
                                    <p:anim calcmode="lin" valueType="num">
                                      <p:cBhvr>
                                        <p:cTn id="110" dur="500" fill="hold"/>
                                        <p:tgtEl>
                                          <p:spTgt spid="3">
                                            <p:graphicEl>
                                              <a:dgm id="{D93BD26F-BD65-4B81-8B47-612DE03A47C7}"/>
                                            </p:graphicEl>
                                          </p:spTgt>
                                        </p:tgtEl>
                                        <p:attrNameLst>
                                          <p:attrName>ppt_h</p:attrName>
                                        </p:attrNameLst>
                                      </p:cBhvr>
                                      <p:tavLst>
                                        <p:tav tm="0">
                                          <p:val>
                                            <p:fltVal val="0"/>
                                          </p:val>
                                        </p:tav>
                                        <p:tav tm="100000">
                                          <p:val>
                                            <p:strVal val="#ppt_h"/>
                                          </p:val>
                                        </p:tav>
                                      </p:tavLst>
                                    </p:anim>
                                    <p:animEffect transition="in" filter="fade">
                                      <p:cBhvr>
                                        <p:cTn id="111" dur="500"/>
                                        <p:tgtEl>
                                          <p:spTgt spid="3">
                                            <p:graphicEl>
                                              <a:dgm id="{D93BD26F-BD65-4B81-8B47-612DE03A47C7}"/>
                                            </p:graphicEl>
                                          </p:spTgt>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3">
                                            <p:graphicEl>
                                              <a:dgm id="{7B494363-88FE-46C3-9707-CCABDB01E230}"/>
                                            </p:graphicEl>
                                          </p:spTgt>
                                        </p:tgtEl>
                                        <p:attrNameLst>
                                          <p:attrName>style.visibility</p:attrName>
                                        </p:attrNameLst>
                                      </p:cBhvr>
                                      <p:to>
                                        <p:strVal val="visible"/>
                                      </p:to>
                                    </p:set>
                                    <p:anim calcmode="lin" valueType="num">
                                      <p:cBhvr>
                                        <p:cTn id="114" dur="500" fill="hold"/>
                                        <p:tgtEl>
                                          <p:spTgt spid="3">
                                            <p:graphicEl>
                                              <a:dgm id="{7B494363-88FE-46C3-9707-CCABDB01E230}"/>
                                            </p:graphicEl>
                                          </p:spTgt>
                                        </p:tgtEl>
                                        <p:attrNameLst>
                                          <p:attrName>ppt_w</p:attrName>
                                        </p:attrNameLst>
                                      </p:cBhvr>
                                      <p:tavLst>
                                        <p:tav tm="0">
                                          <p:val>
                                            <p:fltVal val="0"/>
                                          </p:val>
                                        </p:tav>
                                        <p:tav tm="100000">
                                          <p:val>
                                            <p:strVal val="#ppt_w"/>
                                          </p:val>
                                        </p:tav>
                                      </p:tavLst>
                                    </p:anim>
                                    <p:anim calcmode="lin" valueType="num">
                                      <p:cBhvr>
                                        <p:cTn id="115" dur="500" fill="hold"/>
                                        <p:tgtEl>
                                          <p:spTgt spid="3">
                                            <p:graphicEl>
                                              <a:dgm id="{7B494363-88FE-46C3-9707-CCABDB01E230}"/>
                                            </p:graphicEl>
                                          </p:spTgt>
                                        </p:tgtEl>
                                        <p:attrNameLst>
                                          <p:attrName>ppt_h</p:attrName>
                                        </p:attrNameLst>
                                      </p:cBhvr>
                                      <p:tavLst>
                                        <p:tav tm="0">
                                          <p:val>
                                            <p:fltVal val="0"/>
                                          </p:val>
                                        </p:tav>
                                        <p:tav tm="100000">
                                          <p:val>
                                            <p:strVal val="#ppt_h"/>
                                          </p:val>
                                        </p:tav>
                                      </p:tavLst>
                                    </p:anim>
                                    <p:animEffect transition="in" filter="fade">
                                      <p:cBhvr>
                                        <p:cTn id="116" dur="500"/>
                                        <p:tgtEl>
                                          <p:spTgt spid="3">
                                            <p:graphicEl>
                                              <a:dgm id="{7B494363-88FE-46C3-9707-CCABDB01E23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lvl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547407" y="938803"/>
            <a:ext cx="11097185" cy="5542679"/>
          </a:xfrm>
          <a:prstGeom prst="foldedCorner">
            <a:avLst>
              <a:gd name="adj" fmla="val 11815"/>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ru-RU" sz="2400" b="1" u="sng" dirty="0" smtClean="0"/>
          </a:p>
          <a:p>
            <a:r>
              <a:rPr lang="ru-RU" altLang="ru-RU" b="1" u="sng" dirty="0" smtClean="0"/>
              <a:t>Коллективная</a:t>
            </a:r>
            <a:r>
              <a:rPr lang="ru-RU" altLang="ru-RU" dirty="0" smtClean="0"/>
              <a:t> </a:t>
            </a:r>
            <a:r>
              <a:rPr lang="ru-RU" altLang="ru-RU" dirty="0"/>
              <a:t>(фронтальная, массовая) форма (одновременная работа со всеми учащимися).</a:t>
            </a:r>
          </a:p>
          <a:p>
            <a:r>
              <a:rPr lang="ru-RU" altLang="ru-RU" b="1" u="sng" dirty="0"/>
              <a:t>Индивидуально-фронтальная </a:t>
            </a:r>
            <a:r>
              <a:rPr lang="ru-RU" altLang="ru-RU" dirty="0"/>
              <a:t>форма (чередование индивидуальных и фронтальных форм работы).</a:t>
            </a:r>
          </a:p>
          <a:p>
            <a:r>
              <a:rPr lang="ru-RU" altLang="ru-RU" b="1" u="sng" dirty="0"/>
              <a:t>Групповая</a:t>
            </a:r>
            <a:r>
              <a:rPr lang="ru-RU" altLang="ru-RU" dirty="0"/>
              <a:t> форма (организация работы по малым группам - от 2 до 7 человек).</a:t>
            </a:r>
          </a:p>
          <a:p>
            <a:r>
              <a:rPr lang="ru-RU" altLang="ru-RU" b="1" u="sng" dirty="0"/>
              <a:t>Коллективно-групповая</a:t>
            </a:r>
            <a:r>
              <a:rPr lang="ru-RU" altLang="ru-RU" dirty="0"/>
              <a:t> форма  (выполнение заданий малыми группами, последующая презентация результатов выполнения заданий и их обобщение).</a:t>
            </a:r>
          </a:p>
          <a:p>
            <a:r>
              <a:rPr lang="ru-RU" altLang="ru-RU" b="1" u="sng" dirty="0"/>
              <a:t>Индивидуальная </a:t>
            </a:r>
            <a:r>
              <a:rPr lang="ru-RU" altLang="ru-RU" dirty="0"/>
              <a:t>форма (индивидуальное выполнение заданий, решение проблем). </a:t>
            </a:r>
          </a:p>
        </p:txBody>
      </p:sp>
      <p:graphicFrame>
        <p:nvGraphicFramePr>
          <p:cNvPr id="5" name="Схема 4"/>
          <p:cNvGraphicFramePr/>
          <p:nvPr>
            <p:extLst>
              <p:ext uri="{D42A27DB-BD31-4B8C-83A1-F6EECF244321}">
                <p14:modId xmlns:p14="http://schemas.microsoft.com/office/powerpoint/2010/main" val="1660663357"/>
              </p:ext>
            </p:extLst>
          </p:nvPr>
        </p:nvGraphicFramePr>
        <p:xfrm>
          <a:off x="0" y="0"/>
          <a:ext cx="12192000" cy="1490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5448185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547407" y="938803"/>
            <a:ext cx="11097185" cy="5542679"/>
          </a:xfrm>
          <a:prstGeom prst="foldedCorner">
            <a:avLst>
              <a:gd name="adj" fmla="val 11815"/>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ru-RU" sz="2400" b="1" u="sng" dirty="0" smtClean="0"/>
          </a:p>
          <a:p>
            <a:pPr>
              <a:lnSpc>
                <a:spcPct val="150000"/>
              </a:lnSpc>
            </a:pPr>
            <a:r>
              <a:rPr lang="ru-RU" altLang="ru-RU" b="1" dirty="0"/>
              <a:t>Домашняя самостоятельная работа</a:t>
            </a:r>
          </a:p>
          <a:p>
            <a:pPr>
              <a:lnSpc>
                <a:spcPct val="150000"/>
              </a:lnSpc>
            </a:pPr>
            <a:r>
              <a:rPr lang="ru-RU" altLang="ru-RU" b="1" dirty="0"/>
              <a:t>Экскурсия, экспедиция</a:t>
            </a:r>
          </a:p>
          <a:p>
            <a:pPr>
              <a:lnSpc>
                <a:spcPct val="150000"/>
              </a:lnSpc>
            </a:pPr>
            <a:r>
              <a:rPr lang="ru-RU" altLang="ru-RU" b="1" dirty="0"/>
              <a:t>Производственная практика</a:t>
            </a:r>
          </a:p>
          <a:p>
            <a:pPr>
              <a:lnSpc>
                <a:spcPct val="150000"/>
              </a:lnSpc>
            </a:pPr>
            <a:r>
              <a:rPr lang="ru-RU" altLang="ru-RU" b="1" dirty="0"/>
              <a:t>Досуговые мероприятия (походы в музеи, кинотеатры и др.)</a:t>
            </a:r>
          </a:p>
          <a:p>
            <a:pPr>
              <a:lnSpc>
                <a:spcPct val="150000"/>
              </a:lnSpc>
            </a:pPr>
            <a:r>
              <a:rPr lang="ru-RU" altLang="ru-RU" b="1" dirty="0"/>
              <a:t>Выезды на соревнования, фестивали и др. </a:t>
            </a:r>
          </a:p>
        </p:txBody>
      </p:sp>
      <p:graphicFrame>
        <p:nvGraphicFramePr>
          <p:cNvPr id="5" name="Схема 4"/>
          <p:cNvGraphicFramePr/>
          <p:nvPr>
            <p:extLst>
              <p:ext uri="{D42A27DB-BD31-4B8C-83A1-F6EECF244321}">
                <p14:modId xmlns:p14="http://schemas.microsoft.com/office/powerpoint/2010/main" val="2117175331"/>
              </p:ext>
            </p:extLst>
          </p:nvPr>
        </p:nvGraphicFramePr>
        <p:xfrm>
          <a:off x="0" y="0"/>
          <a:ext cx="12192000" cy="1490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171605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547407" y="938803"/>
            <a:ext cx="11097185" cy="5542679"/>
          </a:xfrm>
          <a:prstGeom prst="foldedCorner">
            <a:avLst>
              <a:gd name="adj" fmla="val 11815"/>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vert="horz" lIns="43200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ru-RU" sz="2400" b="1" u="sng" dirty="0" smtClean="0"/>
          </a:p>
          <a:p>
            <a:pPr marL="0" indent="0">
              <a:lnSpc>
                <a:spcPct val="150000"/>
              </a:lnSpc>
              <a:buNone/>
            </a:pPr>
            <a:r>
              <a:rPr lang="ru-RU" altLang="ru-RU" b="1" dirty="0"/>
              <a:t>Например,</a:t>
            </a:r>
          </a:p>
          <a:p>
            <a:pPr lvl="1">
              <a:lnSpc>
                <a:spcPct val="150000"/>
              </a:lnSpc>
            </a:pPr>
            <a:r>
              <a:rPr lang="ru-RU" altLang="ru-RU" sz="2800" b="1" dirty="0"/>
              <a:t>теоретические</a:t>
            </a:r>
            <a:r>
              <a:rPr lang="ru-RU" altLang="ru-RU" b="1" dirty="0"/>
              <a:t> </a:t>
            </a:r>
            <a:r>
              <a:rPr lang="ru-RU" altLang="ru-RU" dirty="0"/>
              <a:t>(лекционные, беседы и др.) </a:t>
            </a:r>
          </a:p>
          <a:p>
            <a:pPr marL="914400" lvl="2" indent="0">
              <a:lnSpc>
                <a:spcPct val="150000"/>
              </a:lnSpc>
              <a:buNone/>
            </a:pPr>
            <a:r>
              <a:rPr lang="ru-RU" altLang="ru-RU" sz="2400" b="1" dirty="0">
                <a:solidFill>
                  <a:srgbClr val="FF0000"/>
                </a:solidFill>
              </a:rPr>
              <a:t>или </a:t>
            </a:r>
          </a:p>
          <a:p>
            <a:pPr lvl="1">
              <a:lnSpc>
                <a:spcPct val="150000"/>
              </a:lnSpc>
            </a:pPr>
            <a:r>
              <a:rPr lang="ru-RU" altLang="ru-RU" sz="2800" b="1" dirty="0"/>
              <a:t>практические формы </a:t>
            </a:r>
            <a:r>
              <a:rPr lang="ru-RU" altLang="ru-RU" dirty="0"/>
              <a:t>(лабораторные, контрольные, репетиционные, оркестровые, тренировочные, физкультминутки и др.). </a:t>
            </a:r>
          </a:p>
        </p:txBody>
      </p:sp>
      <p:graphicFrame>
        <p:nvGraphicFramePr>
          <p:cNvPr id="5" name="Схема 4"/>
          <p:cNvGraphicFramePr/>
          <p:nvPr>
            <p:extLst>
              <p:ext uri="{D42A27DB-BD31-4B8C-83A1-F6EECF244321}">
                <p14:modId xmlns:p14="http://schemas.microsoft.com/office/powerpoint/2010/main" val="2817055509"/>
              </p:ext>
            </p:extLst>
          </p:nvPr>
        </p:nvGraphicFramePr>
        <p:xfrm>
          <a:off x="0" y="0"/>
          <a:ext cx="12192000" cy="1490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599124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5" grpId="0">
        <p:bldAsOne/>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321748" y="745066"/>
            <a:ext cx="11686476" cy="5951569"/>
          </a:xfrm>
          <a:prstGeom prst="foldedCorner">
            <a:avLst>
              <a:gd name="adj" fmla="val 11815"/>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altLang="ru-RU" sz="2400" b="1" dirty="0" smtClean="0"/>
          </a:p>
          <a:p>
            <a:pPr marL="0" indent="0">
              <a:buNone/>
            </a:pPr>
            <a:r>
              <a:rPr lang="ru-RU" altLang="ru-RU" sz="2400" b="1" dirty="0" smtClean="0"/>
              <a:t>Стандартные </a:t>
            </a:r>
            <a:r>
              <a:rPr lang="ru-RU" altLang="ru-RU" sz="2400" b="1" dirty="0"/>
              <a:t>формы </a:t>
            </a:r>
            <a:r>
              <a:rPr lang="ru-RU" altLang="ru-RU" sz="2000" dirty="0"/>
              <a:t>(в основе лежит традиционное занятие, как  основная единица организации образовательного процесса): </a:t>
            </a:r>
            <a:endParaRPr lang="en-US" altLang="ru-RU" sz="2000" dirty="0" smtClean="0"/>
          </a:p>
          <a:p>
            <a:pPr marL="0" indent="0">
              <a:buNone/>
            </a:pPr>
            <a:r>
              <a:rPr lang="ru-RU" altLang="ru-RU" sz="2200" dirty="0" smtClean="0">
                <a:solidFill>
                  <a:srgbClr val="FF0000"/>
                </a:solidFill>
              </a:rPr>
              <a:t>занятие-лекция</a:t>
            </a:r>
            <a:r>
              <a:rPr lang="ru-RU" altLang="ru-RU" sz="2200" dirty="0">
                <a:solidFill>
                  <a:srgbClr val="FF0000"/>
                </a:solidFill>
              </a:rPr>
              <a:t>, </a:t>
            </a:r>
            <a:r>
              <a:rPr lang="ru-RU" altLang="ru-RU" sz="2200" dirty="0" smtClean="0">
                <a:solidFill>
                  <a:srgbClr val="FF0000"/>
                </a:solidFill>
              </a:rPr>
              <a:t>-объяснение</a:t>
            </a:r>
            <a:r>
              <a:rPr lang="ru-RU" altLang="ru-RU" sz="2200" dirty="0">
                <a:solidFill>
                  <a:srgbClr val="FF0000"/>
                </a:solidFill>
              </a:rPr>
              <a:t>, -беседа, -семинар, -дискуссия, -экскурсия, -конференция</a:t>
            </a:r>
            <a:r>
              <a:rPr lang="ru-RU" altLang="ru-RU" sz="2200" dirty="0" smtClean="0">
                <a:solidFill>
                  <a:srgbClr val="FF0000"/>
                </a:solidFill>
              </a:rPr>
              <a:t>, </a:t>
            </a:r>
            <a:r>
              <a:rPr lang="en-US" altLang="ru-RU" sz="2200" dirty="0" smtClean="0">
                <a:solidFill>
                  <a:srgbClr val="FF0000"/>
                </a:solidFill>
              </a:rPr>
              <a:t>-</a:t>
            </a:r>
            <a:r>
              <a:rPr lang="ru-RU" altLang="ru-RU" sz="2200" dirty="0" smtClean="0">
                <a:solidFill>
                  <a:srgbClr val="FF0000"/>
                </a:solidFill>
              </a:rPr>
              <a:t>дидактическая </a:t>
            </a:r>
            <a:r>
              <a:rPr lang="ru-RU" altLang="ru-RU" sz="2200" dirty="0">
                <a:solidFill>
                  <a:srgbClr val="FF0000"/>
                </a:solidFill>
              </a:rPr>
              <a:t>игра, -практикум</a:t>
            </a:r>
            <a:r>
              <a:rPr lang="ru-RU" altLang="ru-RU" sz="2200" dirty="0" smtClean="0">
                <a:solidFill>
                  <a:srgbClr val="FF0000"/>
                </a:solidFill>
              </a:rPr>
              <a:t>,-экскурсия</a:t>
            </a:r>
            <a:r>
              <a:rPr lang="ru-RU" altLang="ru-RU" sz="2200" dirty="0">
                <a:solidFill>
                  <a:srgbClr val="FF0000"/>
                </a:solidFill>
              </a:rPr>
              <a:t>,  </a:t>
            </a:r>
            <a:r>
              <a:rPr lang="ru-RU" altLang="ru-RU" sz="2200" dirty="0" smtClean="0">
                <a:solidFill>
                  <a:srgbClr val="FF0000"/>
                </a:solidFill>
              </a:rPr>
              <a:t>-экспедиция</a:t>
            </a:r>
            <a:r>
              <a:rPr lang="ru-RU" altLang="ru-RU" sz="2200" dirty="0">
                <a:solidFill>
                  <a:srgbClr val="FF0000"/>
                </a:solidFill>
              </a:rPr>
              <a:t>, -туристический поход, -учебная игра</a:t>
            </a:r>
            <a:r>
              <a:rPr lang="ru-RU" altLang="ru-RU" sz="2200" dirty="0" smtClean="0">
                <a:solidFill>
                  <a:srgbClr val="FF0000"/>
                </a:solidFill>
              </a:rPr>
              <a:t>.</a:t>
            </a:r>
            <a:endParaRPr lang="en-US" altLang="ru-RU" sz="2200" dirty="0" smtClean="0">
              <a:solidFill>
                <a:srgbClr val="FF0000"/>
              </a:solidFill>
            </a:endParaRPr>
          </a:p>
          <a:p>
            <a:pPr marL="0" indent="0">
              <a:buNone/>
            </a:pPr>
            <a:r>
              <a:rPr lang="ru-RU" altLang="ru-RU" sz="2400" b="1" dirty="0"/>
              <a:t>Нестандартные формы</a:t>
            </a:r>
            <a:r>
              <a:rPr lang="ru-RU" altLang="ru-RU" sz="2400" dirty="0"/>
              <a:t> (Л.Н. Буйлова и др.):</a:t>
            </a:r>
          </a:p>
          <a:p>
            <a:pPr marL="0" indent="0">
              <a:spcBef>
                <a:spcPts val="0"/>
              </a:spcBef>
              <a:buNone/>
            </a:pPr>
            <a:r>
              <a:rPr lang="ru-RU" altLang="ru-RU" sz="2100" dirty="0">
                <a:solidFill>
                  <a:srgbClr val="FF0000"/>
                </a:solidFill>
              </a:rPr>
              <a:t>-интегрированные занятия</a:t>
            </a:r>
            <a:r>
              <a:rPr lang="ru-RU" altLang="ru-RU" sz="2000" dirty="0"/>
              <a:t>, основанные на межпредметных связях;</a:t>
            </a:r>
          </a:p>
          <a:p>
            <a:pPr marL="0" indent="0">
              <a:spcBef>
                <a:spcPts val="0"/>
              </a:spcBef>
              <a:buNone/>
            </a:pPr>
            <a:r>
              <a:rPr lang="ru-RU" altLang="ru-RU" sz="2100" dirty="0">
                <a:solidFill>
                  <a:srgbClr val="FF0000"/>
                </a:solidFill>
              </a:rPr>
              <a:t>-</a:t>
            </a:r>
            <a:r>
              <a:rPr lang="ru-RU" altLang="ru-RU" sz="2100" dirty="0" smtClean="0">
                <a:solidFill>
                  <a:srgbClr val="FF0000"/>
                </a:solidFill>
              </a:rPr>
              <a:t>занятия-соревнования </a:t>
            </a:r>
            <a:r>
              <a:rPr lang="ru-RU" altLang="ru-RU" sz="2000" dirty="0"/>
              <a:t>(конкурсы, турниры, соревнования и т.п.);</a:t>
            </a:r>
          </a:p>
          <a:p>
            <a:pPr marL="0" indent="0">
              <a:spcBef>
                <a:spcPts val="0"/>
              </a:spcBef>
              <a:buNone/>
            </a:pPr>
            <a:r>
              <a:rPr lang="ru-RU" altLang="ru-RU" sz="2100" dirty="0">
                <a:solidFill>
                  <a:srgbClr val="FF0000"/>
                </a:solidFill>
              </a:rPr>
              <a:t>-занятия-фантазии </a:t>
            </a:r>
            <a:r>
              <a:rPr lang="ru-RU" altLang="ru-RU" sz="2000" dirty="0"/>
              <a:t>(сказка, сюрприз, приключения и др.);</a:t>
            </a:r>
          </a:p>
          <a:p>
            <a:pPr marL="0" indent="0">
              <a:spcBef>
                <a:spcPts val="0"/>
              </a:spcBef>
              <a:buNone/>
            </a:pPr>
            <a:r>
              <a:rPr lang="ru-RU" altLang="ru-RU" sz="2100" dirty="0">
                <a:solidFill>
                  <a:srgbClr val="FF0000"/>
                </a:solidFill>
              </a:rPr>
              <a:t>-занятия, основанные на имитации общественной деятельности </a:t>
            </a:r>
            <a:r>
              <a:rPr lang="ru-RU" altLang="ru-RU" sz="2000" dirty="0"/>
              <a:t>(суд, следствие, ученый совет, парламент, философский стол и др</a:t>
            </a:r>
            <a:r>
              <a:rPr lang="ru-RU" altLang="ru-RU" sz="2000" dirty="0" smtClean="0"/>
              <a:t>.);</a:t>
            </a:r>
            <a:endParaRPr lang="en-US" altLang="ru-RU" sz="2000" dirty="0" smtClean="0"/>
          </a:p>
          <a:p>
            <a:pPr marL="0" indent="0">
              <a:spcBef>
                <a:spcPts val="0"/>
              </a:spcBef>
              <a:buNone/>
            </a:pPr>
            <a:r>
              <a:rPr lang="en-US" altLang="ru-RU" sz="2100" dirty="0">
                <a:solidFill>
                  <a:srgbClr val="FF0000"/>
                </a:solidFill>
              </a:rPr>
              <a:t>-</a:t>
            </a:r>
            <a:r>
              <a:rPr lang="ru-RU" altLang="ru-RU" sz="2100" dirty="0" smtClean="0">
                <a:solidFill>
                  <a:srgbClr val="FF0000"/>
                </a:solidFill>
              </a:rPr>
              <a:t>занятия</a:t>
            </a:r>
            <a:r>
              <a:rPr lang="ru-RU" altLang="ru-RU" sz="2100" dirty="0">
                <a:solidFill>
                  <a:srgbClr val="FF0000"/>
                </a:solidFill>
              </a:rPr>
              <a:t>, основанные на методах общественной практики </a:t>
            </a:r>
            <a:r>
              <a:rPr lang="ru-RU" altLang="ru-RU" sz="2000" dirty="0"/>
              <a:t>(репортаж, интервью, аукцион, митинг, газета, бенефис и др</a:t>
            </a:r>
            <a:r>
              <a:rPr lang="ru-RU" altLang="ru-RU" sz="2000" dirty="0" smtClean="0"/>
              <a:t>.);</a:t>
            </a:r>
            <a:endParaRPr lang="en-US" altLang="ru-RU" sz="2000" dirty="0" smtClean="0"/>
          </a:p>
          <a:p>
            <a:pPr marL="0" indent="0">
              <a:buNone/>
            </a:pPr>
            <a:r>
              <a:rPr lang="ru-RU" altLang="ru-RU" sz="2400" b="1" dirty="0"/>
              <a:t>Другие формы: </a:t>
            </a:r>
          </a:p>
          <a:p>
            <a:pPr marL="0" indent="0">
              <a:buNone/>
            </a:pPr>
            <a:r>
              <a:rPr lang="ru-RU" altLang="ru-RU" sz="2200" dirty="0">
                <a:solidFill>
                  <a:srgbClr val="FF0000"/>
                </a:solidFill>
              </a:rPr>
              <a:t>Презентация, </a:t>
            </a:r>
            <a:r>
              <a:rPr lang="ru-RU" altLang="ru-RU" sz="2200" dirty="0" err="1">
                <a:solidFill>
                  <a:srgbClr val="FF0000"/>
                </a:solidFill>
              </a:rPr>
              <a:t>Социодрама</a:t>
            </a:r>
            <a:r>
              <a:rPr lang="ru-RU" altLang="ru-RU" sz="2200" dirty="0">
                <a:solidFill>
                  <a:srgbClr val="FF0000"/>
                </a:solidFill>
              </a:rPr>
              <a:t>, Защита проекта, Круглый стол</a:t>
            </a:r>
            <a:r>
              <a:rPr lang="ru-RU" altLang="ru-RU" sz="2200" dirty="0" smtClean="0">
                <a:solidFill>
                  <a:srgbClr val="FF0000"/>
                </a:solidFill>
              </a:rPr>
              <a:t>,</a:t>
            </a:r>
            <a:r>
              <a:rPr lang="en-US" altLang="ru-RU" sz="2200" dirty="0" smtClean="0">
                <a:solidFill>
                  <a:srgbClr val="FF0000"/>
                </a:solidFill>
              </a:rPr>
              <a:t> </a:t>
            </a:r>
            <a:r>
              <a:rPr lang="ru-RU" altLang="ru-RU" sz="2200" dirty="0" smtClean="0">
                <a:solidFill>
                  <a:srgbClr val="FF0000"/>
                </a:solidFill>
              </a:rPr>
              <a:t>“</a:t>
            </a:r>
            <a:r>
              <a:rPr lang="ru-RU" altLang="ru-RU" sz="2200" dirty="0">
                <a:solidFill>
                  <a:srgbClr val="FF0000"/>
                </a:solidFill>
              </a:rPr>
              <a:t>Крепкий орешек”, </a:t>
            </a:r>
            <a:endParaRPr lang="en-US" altLang="ru-RU" sz="2200" dirty="0" smtClean="0">
              <a:solidFill>
                <a:srgbClr val="FF0000"/>
              </a:solidFill>
            </a:endParaRPr>
          </a:p>
          <a:p>
            <a:pPr marL="0" indent="0">
              <a:buNone/>
            </a:pPr>
            <a:r>
              <a:rPr lang="ru-RU" altLang="ru-RU" sz="2200" dirty="0" smtClean="0">
                <a:solidFill>
                  <a:srgbClr val="FF0000"/>
                </a:solidFill>
              </a:rPr>
              <a:t>День </a:t>
            </a:r>
            <a:r>
              <a:rPr lang="ru-RU" altLang="ru-RU" sz="2200" dirty="0">
                <a:solidFill>
                  <a:srgbClr val="FF0000"/>
                </a:solidFill>
              </a:rPr>
              <a:t>добрых сюрпризов, Конверт </a:t>
            </a:r>
            <a:r>
              <a:rPr lang="ru-RU" altLang="ru-RU" sz="2200" dirty="0" smtClean="0">
                <a:solidFill>
                  <a:srgbClr val="FF0000"/>
                </a:solidFill>
              </a:rPr>
              <a:t>вопросов,</a:t>
            </a:r>
            <a:r>
              <a:rPr lang="en-US" altLang="ru-RU" sz="2200" dirty="0" smtClean="0">
                <a:solidFill>
                  <a:srgbClr val="FF0000"/>
                </a:solidFill>
              </a:rPr>
              <a:t> </a:t>
            </a:r>
            <a:r>
              <a:rPr lang="ru-RU" altLang="ru-RU" sz="2200" dirty="0" smtClean="0">
                <a:solidFill>
                  <a:srgbClr val="FF0000"/>
                </a:solidFill>
              </a:rPr>
              <a:t>Выпускной </a:t>
            </a:r>
            <a:r>
              <a:rPr lang="ru-RU" altLang="ru-RU" sz="2200" dirty="0">
                <a:solidFill>
                  <a:srgbClr val="FF0000"/>
                </a:solidFill>
              </a:rPr>
              <a:t>ринг  и др.</a:t>
            </a:r>
          </a:p>
          <a:p>
            <a:pPr marL="0" indent="0">
              <a:buNone/>
            </a:pPr>
            <a:endParaRPr lang="ru-RU" altLang="ru-RU" sz="2400" dirty="0"/>
          </a:p>
          <a:p>
            <a:pPr marL="0" indent="0">
              <a:buNone/>
            </a:pPr>
            <a:endParaRPr lang="ru-RU" altLang="ru-RU" sz="2400" dirty="0"/>
          </a:p>
        </p:txBody>
      </p:sp>
      <p:graphicFrame>
        <p:nvGraphicFramePr>
          <p:cNvPr id="5" name="Схема 4"/>
          <p:cNvGraphicFramePr/>
          <p:nvPr>
            <p:extLst>
              <p:ext uri="{D42A27DB-BD31-4B8C-83A1-F6EECF244321}">
                <p14:modId xmlns:p14="http://schemas.microsoft.com/office/powerpoint/2010/main" val="540160790"/>
              </p:ext>
            </p:extLst>
          </p:nvPr>
        </p:nvGraphicFramePr>
        <p:xfrm>
          <a:off x="0" y="0"/>
          <a:ext cx="12192000" cy="1490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41932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5" grpId="0">
        <p:bldAsOne/>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Блок-схема: документ 5"/>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lvl="0" algn="ctr"/>
            <a:r>
              <a:rPr lang="ru-RU" sz="3600" b="1">
                <a:solidFill>
                  <a:schemeClr val="bg1"/>
                </a:solidFill>
              </a:rPr>
              <a:t>1.2. </a:t>
            </a:r>
            <a:r>
              <a:rPr lang="ru-RU" sz="3600" b="1">
                <a:solidFill>
                  <a:srgbClr val="FFFF00"/>
                </a:solidFill>
              </a:rPr>
              <a:t>Цель</a:t>
            </a:r>
            <a:r>
              <a:rPr lang="ru-RU" sz="3600" b="1">
                <a:solidFill>
                  <a:schemeClr val="bg1"/>
                </a:solidFill>
              </a:rPr>
              <a:t> </a:t>
            </a:r>
            <a:r>
              <a:rPr lang="ru-RU" sz="3600">
                <a:solidFill>
                  <a:schemeClr val="bg1"/>
                </a:solidFill>
              </a:rPr>
              <a:t>и</a:t>
            </a:r>
            <a:r>
              <a:rPr lang="ru-RU" sz="3600" b="1">
                <a:solidFill>
                  <a:schemeClr val="bg1"/>
                </a:solidFill>
              </a:rPr>
              <a:t> </a:t>
            </a:r>
            <a:r>
              <a:rPr lang="ru-RU" sz="3600" b="1">
                <a:solidFill>
                  <a:srgbClr val="FFFF00"/>
                </a:solidFill>
              </a:rPr>
              <a:t>Задачи</a:t>
            </a:r>
            <a:r>
              <a:rPr lang="ru-RU" sz="3600" b="1">
                <a:solidFill>
                  <a:schemeClr val="bg1"/>
                </a:solidFill>
              </a:rPr>
              <a:t> </a:t>
            </a:r>
            <a:r>
              <a:rPr lang="ru-RU" sz="3600">
                <a:solidFill>
                  <a:schemeClr val="bg1"/>
                </a:solidFill>
              </a:rPr>
              <a:t>программы</a:t>
            </a:r>
            <a:endParaRPr lang="ru-RU" sz="2000"/>
          </a:p>
        </p:txBody>
      </p:sp>
      <p:sp>
        <p:nvSpPr>
          <p:cNvPr id="3" name="Объект 2"/>
          <p:cNvSpPr>
            <a:spLocks noGrp="1"/>
          </p:cNvSpPr>
          <p:nvPr>
            <p:ph idx="1"/>
          </p:nvPr>
        </p:nvSpPr>
        <p:spPr>
          <a:xfrm>
            <a:off x="791080" y="2991015"/>
            <a:ext cx="10828493" cy="1472727"/>
          </a:xfrm>
        </p:spPr>
        <p:txBody>
          <a:bodyPr/>
          <a:lstStyle/>
          <a:p>
            <a:pPr algn="just"/>
            <a:endParaRPr lang="ru-RU" sz="2400" dirty="0">
              <a:solidFill>
                <a:schemeClr val="bg2">
                  <a:lumMod val="20000"/>
                  <a:lumOff val="80000"/>
                </a:schemeClr>
              </a:solidFill>
            </a:endParaRPr>
          </a:p>
          <a:p>
            <a:endParaRPr lang="ru-RU" dirty="0"/>
          </a:p>
        </p:txBody>
      </p:sp>
      <p:graphicFrame>
        <p:nvGraphicFramePr>
          <p:cNvPr id="4" name="Схема 3"/>
          <p:cNvGraphicFramePr/>
          <p:nvPr>
            <p:extLst>
              <p:ext uri="{D42A27DB-BD31-4B8C-83A1-F6EECF244321}">
                <p14:modId xmlns:p14="http://schemas.microsoft.com/office/powerpoint/2010/main" val="4025102897"/>
              </p:ext>
            </p:extLst>
          </p:nvPr>
        </p:nvGraphicFramePr>
        <p:xfrm>
          <a:off x="322861" y="-378368"/>
          <a:ext cx="11546277" cy="63023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35530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4">
                                            <p:graphicEl>
                                              <a:dgm id="{1F61A1CC-07B7-4B47-8164-619099C65FD8}"/>
                                            </p:graphicEl>
                                          </p:spTgt>
                                        </p:tgtEl>
                                        <p:attrNameLst>
                                          <p:attrName>style.visibility</p:attrName>
                                        </p:attrNameLst>
                                      </p:cBhvr>
                                      <p:to>
                                        <p:strVal val="visible"/>
                                      </p:to>
                                    </p:set>
                                    <p:animEffect transition="in" filter="wipe(up)">
                                      <p:cBhvr>
                                        <p:cTn id="13" dur="1000"/>
                                        <p:tgtEl>
                                          <p:spTgt spid="4">
                                            <p:graphicEl>
                                              <a:dgm id="{1F61A1CC-07B7-4B47-8164-619099C65FD8}"/>
                                            </p:graphicEl>
                                          </p:spTgt>
                                        </p:tgtEl>
                                      </p:cBhvr>
                                    </p:animEffect>
                                  </p:childTnLst>
                                </p:cTn>
                              </p:par>
                            </p:childTnLst>
                          </p:cTn>
                        </p:par>
                        <p:par>
                          <p:cTn id="14" fill="hold">
                            <p:stCondLst>
                              <p:cond delay="2000"/>
                            </p:stCondLst>
                            <p:childTnLst>
                              <p:par>
                                <p:cTn id="15" presetID="22" presetClass="entr" presetSubtype="1" fill="hold" grpId="0" nodeType="afterEffect">
                                  <p:stCondLst>
                                    <p:cond delay="0"/>
                                  </p:stCondLst>
                                  <p:childTnLst>
                                    <p:set>
                                      <p:cBhvr>
                                        <p:cTn id="16" dur="1" fill="hold">
                                          <p:stCondLst>
                                            <p:cond delay="0"/>
                                          </p:stCondLst>
                                        </p:cTn>
                                        <p:tgtEl>
                                          <p:spTgt spid="4">
                                            <p:graphicEl>
                                              <a:dgm id="{F6D30B3B-C85A-409B-B4AD-7DBF41E85BBC}"/>
                                            </p:graphicEl>
                                          </p:spTgt>
                                        </p:tgtEl>
                                        <p:attrNameLst>
                                          <p:attrName>style.visibility</p:attrName>
                                        </p:attrNameLst>
                                      </p:cBhvr>
                                      <p:to>
                                        <p:strVal val="visible"/>
                                      </p:to>
                                    </p:set>
                                    <p:animEffect transition="in" filter="wipe(up)">
                                      <p:cBhvr>
                                        <p:cTn id="17" dur="1000"/>
                                        <p:tgtEl>
                                          <p:spTgt spid="4">
                                            <p:graphicEl>
                                              <a:dgm id="{F6D30B3B-C85A-409B-B4AD-7DBF41E85BBC}"/>
                                            </p:graphicEl>
                                          </p:spTgt>
                                        </p:tgtEl>
                                      </p:cBhvr>
                                    </p:animEffect>
                                  </p:childTnLst>
                                </p:cTn>
                              </p:par>
                            </p:childTnLst>
                          </p:cTn>
                        </p:par>
                        <p:par>
                          <p:cTn id="18" fill="hold">
                            <p:stCondLst>
                              <p:cond delay="3000"/>
                            </p:stCondLst>
                            <p:childTnLst>
                              <p:par>
                                <p:cTn id="19" presetID="22" presetClass="entr" presetSubtype="1" fill="hold" grpId="0" nodeType="afterEffect">
                                  <p:stCondLst>
                                    <p:cond delay="0"/>
                                  </p:stCondLst>
                                  <p:childTnLst>
                                    <p:set>
                                      <p:cBhvr>
                                        <p:cTn id="20" dur="1" fill="hold">
                                          <p:stCondLst>
                                            <p:cond delay="0"/>
                                          </p:stCondLst>
                                        </p:cTn>
                                        <p:tgtEl>
                                          <p:spTgt spid="4">
                                            <p:graphicEl>
                                              <a:dgm id="{6FB898C4-0F76-401C-82A3-EFEB3243825D}"/>
                                            </p:graphicEl>
                                          </p:spTgt>
                                        </p:tgtEl>
                                        <p:attrNameLst>
                                          <p:attrName>style.visibility</p:attrName>
                                        </p:attrNameLst>
                                      </p:cBhvr>
                                      <p:to>
                                        <p:strVal val="visible"/>
                                      </p:to>
                                    </p:set>
                                    <p:animEffect transition="in" filter="wipe(up)">
                                      <p:cBhvr>
                                        <p:cTn id="21" dur="1000"/>
                                        <p:tgtEl>
                                          <p:spTgt spid="4">
                                            <p:graphicEl>
                                              <a:dgm id="{6FB898C4-0F76-401C-82A3-EFEB3243825D}"/>
                                            </p:graphicEl>
                                          </p:spTgt>
                                        </p:tgtEl>
                                      </p:cBhvr>
                                    </p:animEffect>
                                  </p:childTnLst>
                                </p:cTn>
                              </p:par>
                            </p:childTnLst>
                          </p:cTn>
                        </p:par>
                        <p:par>
                          <p:cTn id="22" fill="hold">
                            <p:stCondLst>
                              <p:cond delay="4000"/>
                            </p:stCondLst>
                            <p:childTnLst>
                              <p:par>
                                <p:cTn id="23" presetID="22" presetClass="entr" presetSubtype="1" fill="hold" grpId="0" nodeType="afterEffect">
                                  <p:stCondLst>
                                    <p:cond delay="0"/>
                                  </p:stCondLst>
                                  <p:childTnLst>
                                    <p:set>
                                      <p:cBhvr>
                                        <p:cTn id="24" dur="1" fill="hold">
                                          <p:stCondLst>
                                            <p:cond delay="0"/>
                                          </p:stCondLst>
                                        </p:cTn>
                                        <p:tgtEl>
                                          <p:spTgt spid="4">
                                            <p:graphicEl>
                                              <a:dgm id="{A86B3C3A-20E2-4B0C-9923-4F900FB3BF8F}"/>
                                            </p:graphicEl>
                                          </p:spTgt>
                                        </p:tgtEl>
                                        <p:attrNameLst>
                                          <p:attrName>style.visibility</p:attrName>
                                        </p:attrNameLst>
                                      </p:cBhvr>
                                      <p:to>
                                        <p:strVal val="visible"/>
                                      </p:to>
                                    </p:set>
                                    <p:animEffect transition="in" filter="wipe(up)">
                                      <p:cBhvr>
                                        <p:cTn id="25" dur="1000"/>
                                        <p:tgtEl>
                                          <p:spTgt spid="4">
                                            <p:graphicEl>
                                              <a:dgm id="{A86B3C3A-20E2-4B0C-9923-4F900FB3BF8F}"/>
                                            </p:graphicEl>
                                          </p:spTgt>
                                        </p:tgtEl>
                                      </p:cBhvr>
                                    </p:animEffect>
                                  </p:childTnLst>
                                </p:cTn>
                              </p:par>
                            </p:childTnLst>
                          </p:cTn>
                        </p:par>
                        <p:par>
                          <p:cTn id="26" fill="hold">
                            <p:stCondLst>
                              <p:cond delay="5000"/>
                            </p:stCondLst>
                            <p:childTnLst>
                              <p:par>
                                <p:cTn id="27" presetID="22" presetClass="entr" presetSubtype="1" fill="hold" grpId="0" nodeType="afterEffect">
                                  <p:stCondLst>
                                    <p:cond delay="0"/>
                                  </p:stCondLst>
                                  <p:childTnLst>
                                    <p:set>
                                      <p:cBhvr>
                                        <p:cTn id="28" dur="1" fill="hold">
                                          <p:stCondLst>
                                            <p:cond delay="0"/>
                                          </p:stCondLst>
                                        </p:cTn>
                                        <p:tgtEl>
                                          <p:spTgt spid="4">
                                            <p:graphicEl>
                                              <a:dgm id="{8A96BD27-3400-4932-9740-A6359C5C66E2}"/>
                                            </p:graphicEl>
                                          </p:spTgt>
                                        </p:tgtEl>
                                        <p:attrNameLst>
                                          <p:attrName>style.visibility</p:attrName>
                                        </p:attrNameLst>
                                      </p:cBhvr>
                                      <p:to>
                                        <p:strVal val="visible"/>
                                      </p:to>
                                    </p:set>
                                    <p:animEffect transition="in" filter="wipe(up)">
                                      <p:cBhvr>
                                        <p:cTn id="29" dur="1000"/>
                                        <p:tgtEl>
                                          <p:spTgt spid="4">
                                            <p:graphicEl>
                                              <a:dgm id="{8A96BD27-3400-4932-9740-A6359C5C66E2}"/>
                                            </p:graphicEl>
                                          </p:spTgt>
                                        </p:tgtEl>
                                      </p:cBhvr>
                                    </p:animEffect>
                                  </p:childTnLst>
                                </p:cTn>
                              </p:par>
                            </p:childTnLst>
                          </p:cTn>
                        </p:par>
                        <p:par>
                          <p:cTn id="30" fill="hold">
                            <p:stCondLst>
                              <p:cond delay="6000"/>
                            </p:stCondLst>
                            <p:childTnLst>
                              <p:par>
                                <p:cTn id="31" presetID="22" presetClass="entr" presetSubtype="1" fill="hold" grpId="0" nodeType="afterEffect">
                                  <p:stCondLst>
                                    <p:cond delay="0"/>
                                  </p:stCondLst>
                                  <p:childTnLst>
                                    <p:set>
                                      <p:cBhvr>
                                        <p:cTn id="32" dur="1" fill="hold">
                                          <p:stCondLst>
                                            <p:cond delay="0"/>
                                          </p:stCondLst>
                                        </p:cTn>
                                        <p:tgtEl>
                                          <p:spTgt spid="4">
                                            <p:graphicEl>
                                              <a:dgm id="{1A9CA20C-D853-4D3F-B0E9-275339029402}"/>
                                            </p:graphicEl>
                                          </p:spTgt>
                                        </p:tgtEl>
                                        <p:attrNameLst>
                                          <p:attrName>style.visibility</p:attrName>
                                        </p:attrNameLst>
                                      </p:cBhvr>
                                      <p:to>
                                        <p:strVal val="visible"/>
                                      </p:to>
                                    </p:set>
                                    <p:animEffect transition="in" filter="wipe(up)">
                                      <p:cBhvr>
                                        <p:cTn id="33" dur="1000"/>
                                        <p:tgtEl>
                                          <p:spTgt spid="4">
                                            <p:graphicEl>
                                              <a:dgm id="{1A9CA20C-D853-4D3F-B0E9-275339029402}"/>
                                            </p:graphicEl>
                                          </p:spTgt>
                                        </p:tgtEl>
                                      </p:cBhvr>
                                    </p:animEffect>
                                  </p:childTnLst>
                                </p:cTn>
                              </p:par>
                            </p:childTnLst>
                          </p:cTn>
                        </p:par>
                        <p:par>
                          <p:cTn id="34" fill="hold">
                            <p:stCondLst>
                              <p:cond delay="7000"/>
                            </p:stCondLst>
                            <p:childTnLst>
                              <p:par>
                                <p:cTn id="35" presetID="22" presetClass="entr" presetSubtype="1" fill="hold" grpId="0" nodeType="afterEffect">
                                  <p:stCondLst>
                                    <p:cond delay="0"/>
                                  </p:stCondLst>
                                  <p:childTnLst>
                                    <p:set>
                                      <p:cBhvr>
                                        <p:cTn id="36" dur="1" fill="hold">
                                          <p:stCondLst>
                                            <p:cond delay="0"/>
                                          </p:stCondLst>
                                        </p:cTn>
                                        <p:tgtEl>
                                          <p:spTgt spid="4">
                                            <p:graphicEl>
                                              <a:dgm id="{3AF71309-44EB-436B-BF6B-F1544DEF1F98}"/>
                                            </p:graphicEl>
                                          </p:spTgt>
                                        </p:tgtEl>
                                        <p:attrNameLst>
                                          <p:attrName>style.visibility</p:attrName>
                                        </p:attrNameLst>
                                      </p:cBhvr>
                                      <p:to>
                                        <p:strVal val="visible"/>
                                      </p:to>
                                    </p:set>
                                    <p:animEffect transition="in" filter="wipe(up)">
                                      <p:cBhvr>
                                        <p:cTn id="37" dur="1000"/>
                                        <p:tgtEl>
                                          <p:spTgt spid="4">
                                            <p:graphicEl>
                                              <a:dgm id="{3AF71309-44EB-436B-BF6B-F1544DEF1F98}"/>
                                            </p:graphicEl>
                                          </p:spTgt>
                                        </p:tgtEl>
                                      </p:cBhvr>
                                    </p:animEffect>
                                  </p:childTnLst>
                                </p:cTn>
                              </p:par>
                            </p:childTnLst>
                          </p:cTn>
                        </p:par>
                        <p:par>
                          <p:cTn id="38" fill="hold">
                            <p:stCondLst>
                              <p:cond delay="8000"/>
                            </p:stCondLst>
                            <p:childTnLst>
                              <p:par>
                                <p:cTn id="39" presetID="22" presetClass="entr" presetSubtype="1" fill="hold" grpId="0" nodeType="afterEffect">
                                  <p:stCondLst>
                                    <p:cond delay="0"/>
                                  </p:stCondLst>
                                  <p:childTnLst>
                                    <p:set>
                                      <p:cBhvr>
                                        <p:cTn id="40" dur="1" fill="hold">
                                          <p:stCondLst>
                                            <p:cond delay="0"/>
                                          </p:stCondLst>
                                        </p:cTn>
                                        <p:tgtEl>
                                          <p:spTgt spid="4">
                                            <p:graphicEl>
                                              <a:dgm id="{E705049F-BD06-47B9-8E62-DA4BF4EF80D5}"/>
                                            </p:graphicEl>
                                          </p:spTgt>
                                        </p:tgtEl>
                                        <p:attrNameLst>
                                          <p:attrName>style.visibility</p:attrName>
                                        </p:attrNameLst>
                                      </p:cBhvr>
                                      <p:to>
                                        <p:strVal val="visible"/>
                                      </p:to>
                                    </p:set>
                                    <p:animEffect transition="in" filter="wipe(up)">
                                      <p:cBhvr>
                                        <p:cTn id="41" dur="1000"/>
                                        <p:tgtEl>
                                          <p:spTgt spid="4">
                                            <p:graphicEl>
                                              <a:dgm id="{E705049F-BD06-47B9-8E62-DA4BF4EF80D5}"/>
                                            </p:graphicEl>
                                          </p:spTgt>
                                        </p:tgtEl>
                                      </p:cBhvr>
                                    </p:animEffect>
                                  </p:childTnLst>
                                </p:cTn>
                              </p:par>
                            </p:childTnLst>
                          </p:cTn>
                        </p:par>
                        <p:par>
                          <p:cTn id="42" fill="hold">
                            <p:stCondLst>
                              <p:cond delay="9000"/>
                            </p:stCondLst>
                            <p:childTnLst>
                              <p:par>
                                <p:cTn id="43" presetID="22" presetClass="entr" presetSubtype="1" fill="hold" grpId="0" nodeType="afterEffect">
                                  <p:stCondLst>
                                    <p:cond delay="0"/>
                                  </p:stCondLst>
                                  <p:childTnLst>
                                    <p:set>
                                      <p:cBhvr>
                                        <p:cTn id="44" dur="1" fill="hold">
                                          <p:stCondLst>
                                            <p:cond delay="0"/>
                                          </p:stCondLst>
                                        </p:cTn>
                                        <p:tgtEl>
                                          <p:spTgt spid="4">
                                            <p:graphicEl>
                                              <a:dgm id="{1723C097-1482-4815-9500-4CBB649C8D07}"/>
                                            </p:graphicEl>
                                          </p:spTgt>
                                        </p:tgtEl>
                                        <p:attrNameLst>
                                          <p:attrName>style.visibility</p:attrName>
                                        </p:attrNameLst>
                                      </p:cBhvr>
                                      <p:to>
                                        <p:strVal val="visible"/>
                                      </p:to>
                                    </p:set>
                                    <p:animEffect transition="in" filter="wipe(up)">
                                      <p:cBhvr>
                                        <p:cTn id="45" dur="1000"/>
                                        <p:tgtEl>
                                          <p:spTgt spid="4">
                                            <p:graphicEl>
                                              <a:dgm id="{1723C097-1482-4815-9500-4CBB649C8D07}"/>
                                            </p:graphicEl>
                                          </p:spTgt>
                                        </p:tgtEl>
                                      </p:cBhvr>
                                    </p:animEffect>
                                  </p:childTnLst>
                                </p:cTn>
                              </p:par>
                            </p:childTnLst>
                          </p:cTn>
                        </p:par>
                        <p:par>
                          <p:cTn id="46" fill="hold">
                            <p:stCondLst>
                              <p:cond delay="10000"/>
                            </p:stCondLst>
                            <p:childTnLst>
                              <p:par>
                                <p:cTn id="47" presetID="22" presetClass="entr" presetSubtype="1" fill="hold" grpId="0" nodeType="afterEffect">
                                  <p:stCondLst>
                                    <p:cond delay="0"/>
                                  </p:stCondLst>
                                  <p:childTnLst>
                                    <p:set>
                                      <p:cBhvr>
                                        <p:cTn id="48" dur="1" fill="hold">
                                          <p:stCondLst>
                                            <p:cond delay="0"/>
                                          </p:stCondLst>
                                        </p:cTn>
                                        <p:tgtEl>
                                          <p:spTgt spid="4">
                                            <p:graphicEl>
                                              <a:dgm id="{CE849F78-01FE-4C03-87D0-4511D83A0D3A}"/>
                                            </p:graphicEl>
                                          </p:spTgt>
                                        </p:tgtEl>
                                        <p:attrNameLst>
                                          <p:attrName>style.visibility</p:attrName>
                                        </p:attrNameLst>
                                      </p:cBhvr>
                                      <p:to>
                                        <p:strVal val="visible"/>
                                      </p:to>
                                    </p:set>
                                    <p:animEffect transition="in" filter="wipe(up)">
                                      <p:cBhvr>
                                        <p:cTn id="49" dur="1000"/>
                                        <p:tgtEl>
                                          <p:spTgt spid="4">
                                            <p:graphicEl>
                                              <a:dgm id="{CE849F78-01FE-4C03-87D0-4511D83A0D3A}"/>
                                            </p:graphicEl>
                                          </p:spTgt>
                                        </p:tgtEl>
                                      </p:cBhvr>
                                    </p:animEffect>
                                  </p:childTnLst>
                                </p:cTn>
                              </p:par>
                            </p:childTnLst>
                          </p:cTn>
                        </p:par>
                        <p:par>
                          <p:cTn id="50" fill="hold">
                            <p:stCondLst>
                              <p:cond delay="11000"/>
                            </p:stCondLst>
                            <p:childTnLst>
                              <p:par>
                                <p:cTn id="51" presetID="22" presetClass="entr" presetSubtype="1" fill="hold" grpId="0" nodeType="afterEffect">
                                  <p:stCondLst>
                                    <p:cond delay="0"/>
                                  </p:stCondLst>
                                  <p:childTnLst>
                                    <p:set>
                                      <p:cBhvr>
                                        <p:cTn id="52" dur="1" fill="hold">
                                          <p:stCondLst>
                                            <p:cond delay="0"/>
                                          </p:stCondLst>
                                        </p:cTn>
                                        <p:tgtEl>
                                          <p:spTgt spid="4">
                                            <p:graphicEl>
                                              <a:dgm id="{C376A16F-8F30-49C3-8244-4B67DE09CE65}"/>
                                            </p:graphicEl>
                                          </p:spTgt>
                                        </p:tgtEl>
                                        <p:attrNameLst>
                                          <p:attrName>style.visibility</p:attrName>
                                        </p:attrNameLst>
                                      </p:cBhvr>
                                      <p:to>
                                        <p:strVal val="visible"/>
                                      </p:to>
                                    </p:set>
                                    <p:animEffect transition="in" filter="wipe(up)">
                                      <p:cBhvr>
                                        <p:cTn id="53" dur="1000"/>
                                        <p:tgtEl>
                                          <p:spTgt spid="4">
                                            <p:graphicEl>
                                              <a:dgm id="{C376A16F-8F30-49C3-8244-4B67DE09CE6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4" grpId="0">
        <p:bldSub>
          <a:bldDgm/>
        </p:bldSub>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Блок-схема: документ 13"/>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000" b="1">
                <a:ln w="0"/>
                <a:solidFill>
                  <a:prstClr val="white"/>
                </a:solidFill>
                <a:effectLst>
                  <a:outerShdw blurRad="38100" dist="19050" dir="2700000" algn="tl" rotWithShape="0">
                    <a:prstClr val="black">
                      <a:alpha val="40000"/>
                    </a:prstClr>
                  </a:outerShdw>
                </a:effectLst>
                <a:latin typeface="Calibri Light" panose="020F0302020204030204"/>
                <a:ea typeface="+mj-ea"/>
                <a:cs typeface="+mj-cs"/>
              </a:rPr>
              <a:t>В программе должна быть представлена триада</a:t>
            </a:r>
            <a:endParaRPr lang="ru-RU"/>
          </a:p>
        </p:txBody>
      </p:sp>
      <p:graphicFrame>
        <p:nvGraphicFramePr>
          <p:cNvPr id="5" name="Схема 4"/>
          <p:cNvGraphicFramePr/>
          <p:nvPr>
            <p:extLst>
              <p:ext uri="{D42A27DB-BD31-4B8C-83A1-F6EECF244321}">
                <p14:modId xmlns:p14="http://schemas.microsoft.com/office/powerpoint/2010/main" val="2410455790"/>
              </p:ext>
            </p:extLst>
          </p:nvPr>
        </p:nvGraphicFramePr>
        <p:xfrm>
          <a:off x="1370557" y="1179096"/>
          <a:ext cx="8116698" cy="44643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Стрелка вниз 11"/>
          <p:cNvSpPr/>
          <p:nvPr/>
        </p:nvSpPr>
        <p:spPr>
          <a:xfrm rot="2097581">
            <a:off x="4198262" y="3136963"/>
            <a:ext cx="699897" cy="520857"/>
          </a:xfrm>
          <a:prstGeom prst="downArrow">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7" name="Прямоугольник 9"/>
          <p:cNvSpPr>
            <a:spLocks noChangeArrowheads="1"/>
          </p:cNvSpPr>
          <p:nvPr/>
        </p:nvSpPr>
        <p:spPr bwMode="auto">
          <a:xfrm>
            <a:off x="1370557" y="5790977"/>
            <a:ext cx="104103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354" fontAlgn="base">
              <a:spcBef>
                <a:spcPct val="0"/>
              </a:spcBef>
              <a:spcAft>
                <a:spcPct val="0"/>
              </a:spcAft>
            </a:pPr>
            <a:r>
              <a:rPr lang="ru-RU" altLang="ru-RU" sz="2200" b="1" i="1" dirty="0">
                <a:solidFill>
                  <a:srgbClr val="FF0000"/>
                </a:solidFill>
                <a:latin typeface="Calibri" panose="020F0502020204030204" pitchFamily="34" charset="0"/>
              </a:rPr>
              <a:t>Планируемые результаты - это достижение поставленных цели и задач, поэтому их формулировка должна соответствовать друг другу </a:t>
            </a:r>
            <a:endParaRPr lang="ru-RU" altLang="ru-RU" sz="2200" i="1" dirty="0">
              <a:solidFill>
                <a:srgbClr val="FF0000"/>
              </a:solidFill>
              <a:latin typeface="Calibri" panose="020F0502020204030204" pitchFamily="34" charset="0"/>
            </a:endParaRPr>
          </a:p>
        </p:txBody>
      </p:sp>
      <p:pic>
        <p:nvPicPr>
          <p:cNvPr id="8" name="Рисунок 7"/>
          <p:cNvPicPr>
            <a:picLocks noChangeAspect="1"/>
          </p:cNvPicPr>
          <p:nvPr/>
        </p:nvPicPr>
        <p:blipFill>
          <a:blip r:embed="rId8"/>
          <a:stretch>
            <a:fillRect/>
          </a:stretch>
        </p:blipFill>
        <p:spPr>
          <a:xfrm>
            <a:off x="327744" y="5643451"/>
            <a:ext cx="926672" cy="926672"/>
          </a:xfrm>
          <a:prstGeom prst="rect">
            <a:avLst/>
          </a:prstGeom>
        </p:spPr>
      </p:pic>
    </p:spTree>
    <p:extLst>
      <p:ext uri="{BB962C8B-B14F-4D97-AF65-F5344CB8AC3E}">
        <p14:creationId xmlns:p14="http://schemas.microsoft.com/office/powerpoint/2010/main" val="405099342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
                                            <p:graphicEl>
                                              <a:dgm id="{03F0D79C-226A-4B89-BE83-2FFE46247BD9}"/>
                                            </p:graphicEl>
                                          </p:spTgt>
                                        </p:tgtEl>
                                        <p:attrNameLst>
                                          <p:attrName>style.visibility</p:attrName>
                                        </p:attrNameLst>
                                      </p:cBhvr>
                                      <p:to>
                                        <p:strVal val="visible"/>
                                      </p:to>
                                    </p:set>
                                    <p:anim calcmode="lin" valueType="num">
                                      <p:cBhvr>
                                        <p:cTn id="13" dur="500" fill="hold"/>
                                        <p:tgtEl>
                                          <p:spTgt spid="5">
                                            <p:graphicEl>
                                              <a:dgm id="{03F0D79C-226A-4B89-BE83-2FFE46247BD9}"/>
                                            </p:graphicEl>
                                          </p:spTgt>
                                        </p:tgtEl>
                                        <p:attrNameLst>
                                          <p:attrName>ppt_w</p:attrName>
                                        </p:attrNameLst>
                                      </p:cBhvr>
                                      <p:tavLst>
                                        <p:tav tm="0">
                                          <p:val>
                                            <p:fltVal val="0"/>
                                          </p:val>
                                        </p:tav>
                                        <p:tav tm="100000">
                                          <p:val>
                                            <p:strVal val="#ppt_w"/>
                                          </p:val>
                                        </p:tav>
                                      </p:tavLst>
                                    </p:anim>
                                    <p:anim calcmode="lin" valueType="num">
                                      <p:cBhvr>
                                        <p:cTn id="14" dur="500" fill="hold"/>
                                        <p:tgtEl>
                                          <p:spTgt spid="5">
                                            <p:graphicEl>
                                              <a:dgm id="{03F0D79C-226A-4B89-BE83-2FFE46247BD9}"/>
                                            </p:graphicEl>
                                          </p:spTgt>
                                        </p:tgtEl>
                                        <p:attrNameLst>
                                          <p:attrName>ppt_h</p:attrName>
                                        </p:attrNameLst>
                                      </p:cBhvr>
                                      <p:tavLst>
                                        <p:tav tm="0">
                                          <p:val>
                                            <p:fltVal val="0"/>
                                          </p:val>
                                        </p:tav>
                                        <p:tav tm="100000">
                                          <p:val>
                                            <p:strVal val="#ppt_h"/>
                                          </p:val>
                                        </p:tav>
                                      </p:tavLst>
                                    </p:anim>
                                    <p:animEffect transition="in" filter="fade">
                                      <p:cBhvr>
                                        <p:cTn id="15" dur="500"/>
                                        <p:tgtEl>
                                          <p:spTgt spid="5">
                                            <p:graphicEl>
                                              <a:dgm id="{03F0D79C-226A-4B89-BE83-2FFE46247BD9}"/>
                                            </p:graphicEl>
                                          </p:spTgt>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5">
                                            <p:graphicEl>
                                              <a:dgm id="{4C40F94A-D9AB-44EF-BE19-CA845D8AFBCC}"/>
                                            </p:graphicEl>
                                          </p:spTgt>
                                        </p:tgtEl>
                                        <p:attrNameLst>
                                          <p:attrName>style.visibility</p:attrName>
                                        </p:attrNameLst>
                                      </p:cBhvr>
                                      <p:to>
                                        <p:strVal val="visible"/>
                                      </p:to>
                                    </p:set>
                                    <p:anim calcmode="lin" valueType="num">
                                      <p:cBhvr>
                                        <p:cTn id="19" dur="500" fill="hold"/>
                                        <p:tgtEl>
                                          <p:spTgt spid="5">
                                            <p:graphicEl>
                                              <a:dgm id="{4C40F94A-D9AB-44EF-BE19-CA845D8AFBCC}"/>
                                            </p:graphicEl>
                                          </p:spTgt>
                                        </p:tgtEl>
                                        <p:attrNameLst>
                                          <p:attrName>ppt_w</p:attrName>
                                        </p:attrNameLst>
                                      </p:cBhvr>
                                      <p:tavLst>
                                        <p:tav tm="0">
                                          <p:val>
                                            <p:fltVal val="0"/>
                                          </p:val>
                                        </p:tav>
                                        <p:tav tm="100000">
                                          <p:val>
                                            <p:strVal val="#ppt_w"/>
                                          </p:val>
                                        </p:tav>
                                      </p:tavLst>
                                    </p:anim>
                                    <p:anim calcmode="lin" valueType="num">
                                      <p:cBhvr>
                                        <p:cTn id="20" dur="500" fill="hold"/>
                                        <p:tgtEl>
                                          <p:spTgt spid="5">
                                            <p:graphicEl>
                                              <a:dgm id="{4C40F94A-D9AB-44EF-BE19-CA845D8AFBCC}"/>
                                            </p:graphicEl>
                                          </p:spTgt>
                                        </p:tgtEl>
                                        <p:attrNameLst>
                                          <p:attrName>ppt_h</p:attrName>
                                        </p:attrNameLst>
                                      </p:cBhvr>
                                      <p:tavLst>
                                        <p:tav tm="0">
                                          <p:val>
                                            <p:fltVal val="0"/>
                                          </p:val>
                                        </p:tav>
                                        <p:tav tm="100000">
                                          <p:val>
                                            <p:strVal val="#ppt_h"/>
                                          </p:val>
                                        </p:tav>
                                      </p:tavLst>
                                    </p:anim>
                                    <p:animEffect transition="in" filter="fade">
                                      <p:cBhvr>
                                        <p:cTn id="21" dur="500"/>
                                        <p:tgtEl>
                                          <p:spTgt spid="5">
                                            <p:graphicEl>
                                              <a:dgm id="{4C40F94A-D9AB-44EF-BE19-CA845D8AFBCC}"/>
                                            </p:graphicEl>
                                          </p:spTgt>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5">
                                            <p:graphicEl>
                                              <a:dgm id="{315E6D9E-12EB-4451-9431-B1A0655E1517}"/>
                                            </p:graphicEl>
                                          </p:spTgt>
                                        </p:tgtEl>
                                        <p:attrNameLst>
                                          <p:attrName>style.visibility</p:attrName>
                                        </p:attrNameLst>
                                      </p:cBhvr>
                                      <p:to>
                                        <p:strVal val="visible"/>
                                      </p:to>
                                    </p:set>
                                    <p:anim calcmode="lin" valueType="num">
                                      <p:cBhvr>
                                        <p:cTn id="25" dur="500" fill="hold"/>
                                        <p:tgtEl>
                                          <p:spTgt spid="5">
                                            <p:graphicEl>
                                              <a:dgm id="{315E6D9E-12EB-4451-9431-B1A0655E1517}"/>
                                            </p:graphicEl>
                                          </p:spTgt>
                                        </p:tgtEl>
                                        <p:attrNameLst>
                                          <p:attrName>ppt_w</p:attrName>
                                        </p:attrNameLst>
                                      </p:cBhvr>
                                      <p:tavLst>
                                        <p:tav tm="0">
                                          <p:val>
                                            <p:fltVal val="0"/>
                                          </p:val>
                                        </p:tav>
                                        <p:tav tm="100000">
                                          <p:val>
                                            <p:strVal val="#ppt_w"/>
                                          </p:val>
                                        </p:tav>
                                      </p:tavLst>
                                    </p:anim>
                                    <p:anim calcmode="lin" valueType="num">
                                      <p:cBhvr>
                                        <p:cTn id="26" dur="500" fill="hold"/>
                                        <p:tgtEl>
                                          <p:spTgt spid="5">
                                            <p:graphicEl>
                                              <a:dgm id="{315E6D9E-12EB-4451-9431-B1A0655E1517}"/>
                                            </p:graphicEl>
                                          </p:spTgt>
                                        </p:tgtEl>
                                        <p:attrNameLst>
                                          <p:attrName>ppt_h</p:attrName>
                                        </p:attrNameLst>
                                      </p:cBhvr>
                                      <p:tavLst>
                                        <p:tav tm="0">
                                          <p:val>
                                            <p:fltVal val="0"/>
                                          </p:val>
                                        </p:tav>
                                        <p:tav tm="100000">
                                          <p:val>
                                            <p:strVal val="#ppt_h"/>
                                          </p:val>
                                        </p:tav>
                                      </p:tavLst>
                                    </p:anim>
                                    <p:animEffect transition="in" filter="fade">
                                      <p:cBhvr>
                                        <p:cTn id="27" dur="500"/>
                                        <p:tgtEl>
                                          <p:spTgt spid="5">
                                            <p:graphicEl>
                                              <a:dgm id="{315E6D9E-12EB-4451-9431-B1A0655E1517}"/>
                                            </p:graphicEl>
                                          </p:spTgt>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5">
                                            <p:graphicEl>
                                              <a:dgm id="{3E0B4DAF-3879-401D-A6D7-600A452A42FA}"/>
                                            </p:graphicEl>
                                          </p:spTgt>
                                        </p:tgtEl>
                                        <p:attrNameLst>
                                          <p:attrName>style.visibility</p:attrName>
                                        </p:attrNameLst>
                                      </p:cBhvr>
                                      <p:to>
                                        <p:strVal val="visible"/>
                                      </p:to>
                                    </p:set>
                                    <p:anim calcmode="lin" valueType="num">
                                      <p:cBhvr>
                                        <p:cTn id="31" dur="500" fill="hold"/>
                                        <p:tgtEl>
                                          <p:spTgt spid="5">
                                            <p:graphicEl>
                                              <a:dgm id="{3E0B4DAF-3879-401D-A6D7-600A452A42FA}"/>
                                            </p:graphicEl>
                                          </p:spTgt>
                                        </p:tgtEl>
                                        <p:attrNameLst>
                                          <p:attrName>ppt_w</p:attrName>
                                        </p:attrNameLst>
                                      </p:cBhvr>
                                      <p:tavLst>
                                        <p:tav tm="0">
                                          <p:val>
                                            <p:fltVal val="0"/>
                                          </p:val>
                                        </p:tav>
                                        <p:tav tm="100000">
                                          <p:val>
                                            <p:strVal val="#ppt_w"/>
                                          </p:val>
                                        </p:tav>
                                      </p:tavLst>
                                    </p:anim>
                                    <p:anim calcmode="lin" valueType="num">
                                      <p:cBhvr>
                                        <p:cTn id="32" dur="500" fill="hold"/>
                                        <p:tgtEl>
                                          <p:spTgt spid="5">
                                            <p:graphicEl>
                                              <a:dgm id="{3E0B4DAF-3879-401D-A6D7-600A452A42FA}"/>
                                            </p:graphicEl>
                                          </p:spTgt>
                                        </p:tgtEl>
                                        <p:attrNameLst>
                                          <p:attrName>ppt_h</p:attrName>
                                        </p:attrNameLst>
                                      </p:cBhvr>
                                      <p:tavLst>
                                        <p:tav tm="0">
                                          <p:val>
                                            <p:fltVal val="0"/>
                                          </p:val>
                                        </p:tav>
                                        <p:tav tm="100000">
                                          <p:val>
                                            <p:strVal val="#ppt_h"/>
                                          </p:val>
                                        </p:tav>
                                      </p:tavLst>
                                    </p:anim>
                                    <p:animEffect transition="in" filter="fade">
                                      <p:cBhvr>
                                        <p:cTn id="33" dur="500"/>
                                        <p:tgtEl>
                                          <p:spTgt spid="5">
                                            <p:graphicEl>
                                              <a:dgm id="{3E0B4DAF-3879-401D-A6D7-600A452A42FA}"/>
                                            </p:graphicEl>
                                          </p:spTgt>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5">
                                            <p:graphicEl>
                                              <a:dgm id="{1C9ED2B7-73C3-4587-839C-4E47DFBF8073}"/>
                                            </p:graphicEl>
                                          </p:spTgt>
                                        </p:tgtEl>
                                        <p:attrNameLst>
                                          <p:attrName>style.visibility</p:attrName>
                                        </p:attrNameLst>
                                      </p:cBhvr>
                                      <p:to>
                                        <p:strVal val="visible"/>
                                      </p:to>
                                    </p:set>
                                    <p:anim calcmode="lin" valueType="num">
                                      <p:cBhvr>
                                        <p:cTn id="37" dur="500" fill="hold"/>
                                        <p:tgtEl>
                                          <p:spTgt spid="5">
                                            <p:graphicEl>
                                              <a:dgm id="{1C9ED2B7-73C3-4587-839C-4E47DFBF8073}"/>
                                            </p:graphicEl>
                                          </p:spTgt>
                                        </p:tgtEl>
                                        <p:attrNameLst>
                                          <p:attrName>ppt_w</p:attrName>
                                        </p:attrNameLst>
                                      </p:cBhvr>
                                      <p:tavLst>
                                        <p:tav tm="0">
                                          <p:val>
                                            <p:fltVal val="0"/>
                                          </p:val>
                                        </p:tav>
                                        <p:tav tm="100000">
                                          <p:val>
                                            <p:strVal val="#ppt_w"/>
                                          </p:val>
                                        </p:tav>
                                      </p:tavLst>
                                    </p:anim>
                                    <p:anim calcmode="lin" valueType="num">
                                      <p:cBhvr>
                                        <p:cTn id="38" dur="500" fill="hold"/>
                                        <p:tgtEl>
                                          <p:spTgt spid="5">
                                            <p:graphicEl>
                                              <a:dgm id="{1C9ED2B7-73C3-4587-839C-4E47DFBF8073}"/>
                                            </p:graphicEl>
                                          </p:spTgt>
                                        </p:tgtEl>
                                        <p:attrNameLst>
                                          <p:attrName>ppt_h</p:attrName>
                                        </p:attrNameLst>
                                      </p:cBhvr>
                                      <p:tavLst>
                                        <p:tav tm="0">
                                          <p:val>
                                            <p:fltVal val="0"/>
                                          </p:val>
                                        </p:tav>
                                        <p:tav tm="100000">
                                          <p:val>
                                            <p:strVal val="#ppt_h"/>
                                          </p:val>
                                        </p:tav>
                                      </p:tavLst>
                                    </p:anim>
                                    <p:animEffect transition="in" filter="fade">
                                      <p:cBhvr>
                                        <p:cTn id="39" dur="500"/>
                                        <p:tgtEl>
                                          <p:spTgt spid="5">
                                            <p:graphicEl>
                                              <a:dgm id="{1C9ED2B7-73C3-4587-839C-4E47DFBF8073}"/>
                                            </p:graphicEl>
                                          </p:spTgt>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5">
                                            <p:graphicEl>
                                              <a:dgm id="{F1EEF921-1B42-4795-AE09-515DFD438454}"/>
                                            </p:graphicEl>
                                          </p:spTgt>
                                        </p:tgtEl>
                                        <p:attrNameLst>
                                          <p:attrName>style.visibility</p:attrName>
                                        </p:attrNameLst>
                                      </p:cBhvr>
                                      <p:to>
                                        <p:strVal val="visible"/>
                                      </p:to>
                                    </p:set>
                                    <p:anim calcmode="lin" valueType="num">
                                      <p:cBhvr>
                                        <p:cTn id="43" dur="500" fill="hold"/>
                                        <p:tgtEl>
                                          <p:spTgt spid="5">
                                            <p:graphicEl>
                                              <a:dgm id="{F1EEF921-1B42-4795-AE09-515DFD438454}"/>
                                            </p:graphicEl>
                                          </p:spTgt>
                                        </p:tgtEl>
                                        <p:attrNameLst>
                                          <p:attrName>ppt_w</p:attrName>
                                        </p:attrNameLst>
                                      </p:cBhvr>
                                      <p:tavLst>
                                        <p:tav tm="0">
                                          <p:val>
                                            <p:fltVal val="0"/>
                                          </p:val>
                                        </p:tav>
                                        <p:tav tm="100000">
                                          <p:val>
                                            <p:strVal val="#ppt_w"/>
                                          </p:val>
                                        </p:tav>
                                      </p:tavLst>
                                    </p:anim>
                                    <p:anim calcmode="lin" valueType="num">
                                      <p:cBhvr>
                                        <p:cTn id="44" dur="500" fill="hold"/>
                                        <p:tgtEl>
                                          <p:spTgt spid="5">
                                            <p:graphicEl>
                                              <a:dgm id="{F1EEF921-1B42-4795-AE09-515DFD438454}"/>
                                            </p:graphicEl>
                                          </p:spTgt>
                                        </p:tgtEl>
                                        <p:attrNameLst>
                                          <p:attrName>ppt_h</p:attrName>
                                        </p:attrNameLst>
                                      </p:cBhvr>
                                      <p:tavLst>
                                        <p:tav tm="0">
                                          <p:val>
                                            <p:fltVal val="0"/>
                                          </p:val>
                                        </p:tav>
                                        <p:tav tm="100000">
                                          <p:val>
                                            <p:strVal val="#ppt_h"/>
                                          </p:val>
                                        </p:tav>
                                      </p:tavLst>
                                    </p:anim>
                                    <p:animEffect transition="in" filter="fade">
                                      <p:cBhvr>
                                        <p:cTn id="45" dur="500"/>
                                        <p:tgtEl>
                                          <p:spTgt spid="5">
                                            <p:graphicEl>
                                              <a:dgm id="{F1EEF921-1B42-4795-AE09-515DFD438454}"/>
                                            </p:graphicEl>
                                          </p:spTgt>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500" fill="hold"/>
                                        <p:tgtEl>
                                          <p:spTgt spid="12"/>
                                        </p:tgtEl>
                                        <p:attrNameLst>
                                          <p:attrName>ppt_w</p:attrName>
                                        </p:attrNameLst>
                                      </p:cBhvr>
                                      <p:tavLst>
                                        <p:tav tm="0">
                                          <p:val>
                                            <p:fltVal val="0"/>
                                          </p:val>
                                        </p:tav>
                                        <p:tav tm="100000">
                                          <p:val>
                                            <p:strVal val="#ppt_w"/>
                                          </p:val>
                                        </p:tav>
                                      </p:tavLst>
                                    </p:anim>
                                    <p:anim calcmode="lin" valueType="num">
                                      <p:cBhvr>
                                        <p:cTn id="49" dur="500" fill="hold"/>
                                        <p:tgtEl>
                                          <p:spTgt spid="12"/>
                                        </p:tgtEl>
                                        <p:attrNameLst>
                                          <p:attrName>ppt_h</p:attrName>
                                        </p:attrNameLst>
                                      </p:cBhvr>
                                      <p:tavLst>
                                        <p:tav tm="0">
                                          <p:val>
                                            <p:fltVal val="0"/>
                                          </p:val>
                                        </p:tav>
                                        <p:tav tm="100000">
                                          <p:val>
                                            <p:strVal val="#ppt_h"/>
                                          </p:val>
                                        </p:tav>
                                      </p:tavLst>
                                    </p:anim>
                                    <p:animEffect transition="in" filter="fade">
                                      <p:cBhvr>
                                        <p:cTn id="50" dur="500"/>
                                        <p:tgtEl>
                                          <p:spTgt spid="12"/>
                                        </p:tgtEl>
                                      </p:cBhvr>
                                    </p:animEffect>
                                  </p:childTnLst>
                                </p:cTn>
                              </p:par>
                            </p:childTnLst>
                          </p:cTn>
                        </p:par>
                        <p:par>
                          <p:cTn id="51" fill="hold">
                            <p:stCondLst>
                              <p:cond delay="4000"/>
                            </p:stCondLst>
                            <p:childTnLst>
                              <p:par>
                                <p:cTn id="52" presetID="53" presetClass="entr" presetSubtype="16" fill="hold" nodeType="after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p:cTn id="54" dur="500" fill="hold"/>
                                        <p:tgtEl>
                                          <p:spTgt spid="8"/>
                                        </p:tgtEl>
                                        <p:attrNameLst>
                                          <p:attrName>ppt_w</p:attrName>
                                        </p:attrNameLst>
                                      </p:cBhvr>
                                      <p:tavLst>
                                        <p:tav tm="0">
                                          <p:val>
                                            <p:fltVal val="0"/>
                                          </p:val>
                                        </p:tav>
                                        <p:tav tm="100000">
                                          <p:val>
                                            <p:strVal val="#ppt_w"/>
                                          </p:val>
                                        </p:tav>
                                      </p:tavLst>
                                    </p:anim>
                                    <p:anim calcmode="lin" valueType="num">
                                      <p:cBhvr>
                                        <p:cTn id="55" dur="500" fill="hold"/>
                                        <p:tgtEl>
                                          <p:spTgt spid="8"/>
                                        </p:tgtEl>
                                        <p:attrNameLst>
                                          <p:attrName>ppt_h</p:attrName>
                                        </p:attrNameLst>
                                      </p:cBhvr>
                                      <p:tavLst>
                                        <p:tav tm="0">
                                          <p:val>
                                            <p:fltVal val="0"/>
                                          </p:val>
                                        </p:tav>
                                        <p:tav tm="100000">
                                          <p:val>
                                            <p:strVal val="#ppt_h"/>
                                          </p:val>
                                        </p:tav>
                                      </p:tavLst>
                                    </p:anim>
                                    <p:animEffect transition="in" filter="fade">
                                      <p:cBhvr>
                                        <p:cTn id="56" dur="500"/>
                                        <p:tgtEl>
                                          <p:spTgt spid="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Graphic spid="5" grpId="0">
        <p:bldSub>
          <a:bldDgm/>
        </p:bldSub>
      </p:bldGraphic>
      <p:bldP spid="12" grpId="0" animBg="1"/>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1795025000"/>
              </p:ext>
            </p:extLst>
          </p:nvPr>
        </p:nvGraphicFramePr>
        <p:xfrm>
          <a:off x="209552" y="285751"/>
          <a:ext cx="11298509" cy="63938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5859637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graphicEl>
                                              <a:dgm id="{29E7677F-893C-4C49-BE99-A8A76FB0E358}"/>
                                            </p:graphicEl>
                                          </p:spTgt>
                                        </p:tgtEl>
                                        <p:attrNameLst>
                                          <p:attrName>style.visibility</p:attrName>
                                        </p:attrNameLst>
                                      </p:cBhvr>
                                      <p:to>
                                        <p:strVal val="visible"/>
                                      </p:to>
                                    </p:set>
                                    <p:animEffect transition="in" filter="fade">
                                      <p:cBhvr>
                                        <p:cTn id="7" dur="500"/>
                                        <p:tgtEl>
                                          <p:spTgt spid="4">
                                            <p:graphicEl>
                                              <a:dgm id="{29E7677F-893C-4C49-BE99-A8A76FB0E358}"/>
                                            </p:graphic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graphicEl>
                                              <a:dgm id="{DF543C16-3D9B-4DC8-A9EE-4C91DD982A5D}"/>
                                            </p:graphicEl>
                                          </p:spTgt>
                                        </p:tgtEl>
                                        <p:attrNameLst>
                                          <p:attrName>style.visibility</p:attrName>
                                        </p:attrNameLst>
                                      </p:cBhvr>
                                      <p:to>
                                        <p:strVal val="visible"/>
                                      </p:to>
                                    </p:set>
                                    <p:animEffect transition="in" filter="fade">
                                      <p:cBhvr>
                                        <p:cTn id="11" dur="500"/>
                                        <p:tgtEl>
                                          <p:spTgt spid="4">
                                            <p:graphicEl>
                                              <a:dgm id="{DF543C16-3D9B-4DC8-A9EE-4C91DD982A5D}"/>
                                            </p:graphic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graphicEl>
                                              <a:dgm id="{195F175F-0CD3-4CFA-9863-52531760C396}"/>
                                            </p:graphicEl>
                                          </p:spTgt>
                                        </p:tgtEl>
                                        <p:attrNameLst>
                                          <p:attrName>style.visibility</p:attrName>
                                        </p:attrNameLst>
                                      </p:cBhvr>
                                      <p:to>
                                        <p:strVal val="visible"/>
                                      </p:to>
                                    </p:set>
                                    <p:animEffect transition="in" filter="fade">
                                      <p:cBhvr>
                                        <p:cTn id="15" dur="500"/>
                                        <p:tgtEl>
                                          <p:spTgt spid="4">
                                            <p:graphicEl>
                                              <a:dgm id="{195F175F-0CD3-4CFA-9863-52531760C396}"/>
                                            </p:graphic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graphicEl>
                                              <a:dgm id="{D6E9B531-1E62-4604-8C3B-9FBC0B1B41B1}"/>
                                            </p:graphicEl>
                                          </p:spTgt>
                                        </p:tgtEl>
                                        <p:attrNameLst>
                                          <p:attrName>style.visibility</p:attrName>
                                        </p:attrNameLst>
                                      </p:cBhvr>
                                      <p:to>
                                        <p:strVal val="visible"/>
                                      </p:to>
                                    </p:set>
                                    <p:animEffect transition="in" filter="fade">
                                      <p:cBhvr>
                                        <p:cTn id="19" dur="500"/>
                                        <p:tgtEl>
                                          <p:spTgt spid="4">
                                            <p:graphicEl>
                                              <a:dgm id="{D6E9B531-1E62-4604-8C3B-9FBC0B1B41B1}"/>
                                            </p:graphic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graphicEl>
                                              <a:dgm id="{63D77510-20BE-42A6-87AF-3B459EDE6273}"/>
                                            </p:graphicEl>
                                          </p:spTgt>
                                        </p:tgtEl>
                                        <p:attrNameLst>
                                          <p:attrName>style.visibility</p:attrName>
                                        </p:attrNameLst>
                                      </p:cBhvr>
                                      <p:to>
                                        <p:strVal val="visible"/>
                                      </p:to>
                                    </p:set>
                                    <p:animEffect transition="in" filter="fade">
                                      <p:cBhvr>
                                        <p:cTn id="23" dur="500"/>
                                        <p:tgtEl>
                                          <p:spTgt spid="4">
                                            <p:graphicEl>
                                              <a:dgm id="{63D77510-20BE-42A6-87AF-3B459EDE6273}"/>
                                            </p:graphic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
                                            <p:graphicEl>
                                              <a:dgm id="{167A7AB8-346F-4C27-94FF-7677586AAD58}"/>
                                            </p:graphicEl>
                                          </p:spTgt>
                                        </p:tgtEl>
                                        <p:attrNameLst>
                                          <p:attrName>style.visibility</p:attrName>
                                        </p:attrNameLst>
                                      </p:cBhvr>
                                      <p:to>
                                        <p:strVal val="visible"/>
                                      </p:to>
                                    </p:set>
                                    <p:animEffect transition="in" filter="fade">
                                      <p:cBhvr>
                                        <p:cTn id="27" dur="500"/>
                                        <p:tgtEl>
                                          <p:spTgt spid="4">
                                            <p:graphicEl>
                                              <a:dgm id="{167A7AB8-346F-4C27-94FF-7677586AAD58}"/>
                                            </p:graphic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
                                            <p:graphicEl>
                                              <a:dgm id="{95445538-070F-44D4-8772-C53BF8DCB1BD}"/>
                                            </p:graphicEl>
                                          </p:spTgt>
                                        </p:tgtEl>
                                        <p:attrNameLst>
                                          <p:attrName>style.visibility</p:attrName>
                                        </p:attrNameLst>
                                      </p:cBhvr>
                                      <p:to>
                                        <p:strVal val="visible"/>
                                      </p:to>
                                    </p:set>
                                    <p:animEffect transition="in" filter="fade">
                                      <p:cBhvr>
                                        <p:cTn id="31" dur="500"/>
                                        <p:tgtEl>
                                          <p:spTgt spid="4">
                                            <p:graphicEl>
                                              <a:dgm id="{95445538-070F-44D4-8772-C53BF8DCB1BD}"/>
                                            </p:graphic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
                                            <p:graphicEl>
                                              <a:dgm id="{4BFA62D8-BA6C-48A5-AF4F-CE5870EEBC82}"/>
                                            </p:graphicEl>
                                          </p:spTgt>
                                        </p:tgtEl>
                                        <p:attrNameLst>
                                          <p:attrName>style.visibility</p:attrName>
                                        </p:attrNameLst>
                                      </p:cBhvr>
                                      <p:to>
                                        <p:strVal val="visible"/>
                                      </p:to>
                                    </p:set>
                                    <p:animEffect transition="in" filter="fade">
                                      <p:cBhvr>
                                        <p:cTn id="35" dur="500"/>
                                        <p:tgtEl>
                                          <p:spTgt spid="4">
                                            <p:graphicEl>
                                              <a:dgm id="{4BFA62D8-BA6C-48A5-AF4F-CE5870EEBC82}"/>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
                                            <p:graphicEl>
                                              <a:dgm id="{4A6D4EEC-C96F-4779-848F-CD53A79BF46D}"/>
                                            </p:graphicEl>
                                          </p:spTgt>
                                        </p:tgtEl>
                                        <p:attrNameLst>
                                          <p:attrName>style.visibility</p:attrName>
                                        </p:attrNameLst>
                                      </p:cBhvr>
                                      <p:to>
                                        <p:strVal val="visible"/>
                                      </p:to>
                                    </p:set>
                                    <p:animEffect transition="in" filter="fade">
                                      <p:cBhvr>
                                        <p:cTn id="39" dur="500"/>
                                        <p:tgtEl>
                                          <p:spTgt spid="4">
                                            <p:graphicEl>
                                              <a:dgm id="{4A6D4EEC-C96F-4779-848F-CD53A79BF46D}"/>
                                            </p:graphicEl>
                                          </p:spTgt>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
                                            <p:graphicEl>
                                              <a:dgm id="{14B33DBE-10CA-4B65-896F-BD4267023DEA}"/>
                                            </p:graphicEl>
                                          </p:spTgt>
                                        </p:tgtEl>
                                        <p:attrNameLst>
                                          <p:attrName>style.visibility</p:attrName>
                                        </p:attrNameLst>
                                      </p:cBhvr>
                                      <p:to>
                                        <p:strVal val="visible"/>
                                      </p:to>
                                    </p:set>
                                    <p:animEffect transition="in" filter="fade">
                                      <p:cBhvr>
                                        <p:cTn id="43" dur="500"/>
                                        <p:tgtEl>
                                          <p:spTgt spid="4">
                                            <p:graphicEl>
                                              <a:dgm id="{14B33DBE-10CA-4B65-896F-BD4267023DEA}"/>
                                            </p:graphicEl>
                                          </p:spTgt>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4">
                                            <p:graphicEl>
                                              <a:dgm id="{8F35A304-E46B-4D48-87BA-B133178734C1}"/>
                                            </p:graphicEl>
                                          </p:spTgt>
                                        </p:tgtEl>
                                        <p:attrNameLst>
                                          <p:attrName>style.visibility</p:attrName>
                                        </p:attrNameLst>
                                      </p:cBhvr>
                                      <p:to>
                                        <p:strVal val="visible"/>
                                      </p:to>
                                    </p:set>
                                    <p:animEffect transition="in" filter="fade">
                                      <p:cBhvr>
                                        <p:cTn id="47" dur="500"/>
                                        <p:tgtEl>
                                          <p:spTgt spid="4">
                                            <p:graphicEl>
                                              <a:dgm id="{8F35A304-E46B-4D48-87BA-B133178734C1}"/>
                                            </p:graphic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4">
                                            <p:graphicEl>
                                              <a:dgm id="{ECB7D1C9-1706-4717-A643-9AFB0B99B0A1}"/>
                                            </p:graphicEl>
                                          </p:spTgt>
                                        </p:tgtEl>
                                        <p:attrNameLst>
                                          <p:attrName>style.visibility</p:attrName>
                                        </p:attrNameLst>
                                      </p:cBhvr>
                                      <p:to>
                                        <p:strVal val="visible"/>
                                      </p:to>
                                    </p:set>
                                    <p:animEffect transition="in" filter="fade">
                                      <p:cBhvr>
                                        <p:cTn id="51" dur="500"/>
                                        <p:tgtEl>
                                          <p:spTgt spid="4">
                                            <p:graphicEl>
                                              <a:dgm id="{ECB7D1C9-1706-4717-A643-9AFB0B99B0A1}"/>
                                            </p:graphic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
                                            <p:graphicEl>
                                              <a:dgm id="{B01D85D9-C588-4CD4-9161-E8D4E709508F}"/>
                                            </p:graphicEl>
                                          </p:spTgt>
                                        </p:tgtEl>
                                        <p:attrNameLst>
                                          <p:attrName>style.visibility</p:attrName>
                                        </p:attrNameLst>
                                      </p:cBhvr>
                                      <p:to>
                                        <p:strVal val="visible"/>
                                      </p:to>
                                    </p:set>
                                    <p:animEffect transition="in" filter="fade">
                                      <p:cBhvr>
                                        <p:cTn id="55" dur="500"/>
                                        <p:tgtEl>
                                          <p:spTgt spid="4">
                                            <p:graphicEl>
                                              <a:dgm id="{B01D85D9-C588-4CD4-9161-E8D4E709508F}"/>
                                            </p:graphicEl>
                                          </p:spTgt>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
                                            <p:graphicEl>
                                              <a:dgm id="{19770190-FE7B-4987-9E72-F1556E4AAD5B}"/>
                                            </p:graphicEl>
                                          </p:spTgt>
                                        </p:tgtEl>
                                        <p:attrNameLst>
                                          <p:attrName>style.visibility</p:attrName>
                                        </p:attrNameLst>
                                      </p:cBhvr>
                                      <p:to>
                                        <p:strVal val="visible"/>
                                      </p:to>
                                    </p:set>
                                    <p:animEffect transition="in" filter="fade">
                                      <p:cBhvr>
                                        <p:cTn id="59" dur="500"/>
                                        <p:tgtEl>
                                          <p:spTgt spid="4">
                                            <p:graphicEl>
                                              <a:dgm id="{19770190-FE7B-4987-9E72-F1556E4AAD5B}"/>
                                            </p:graphicEl>
                                          </p:spTgt>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4">
                                            <p:graphicEl>
                                              <a:dgm id="{61D8743C-56C7-4254-8B15-098AD1858992}"/>
                                            </p:graphicEl>
                                          </p:spTgt>
                                        </p:tgtEl>
                                        <p:attrNameLst>
                                          <p:attrName>style.visibility</p:attrName>
                                        </p:attrNameLst>
                                      </p:cBhvr>
                                      <p:to>
                                        <p:strVal val="visible"/>
                                      </p:to>
                                    </p:set>
                                    <p:animEffect transition="in" filter="fade">
                                      <p:cBhvr>
                                        <p:cTn id="63" dur="500"/>
                                        <p:tgtEl>
                                          <p:spTgt spid="4">
                                            <p:graphicEl>
                                              <a:dgm id="{61D8743C-56C7-4254-8B15-098AD1858992}"/>
                                            </p:graphicEl>
                                          </p:spTgt>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4">
                                            <p:graphicEl>
                                              <a:dgm id="{8BC076B4-D8E1-40D3-872D-A6B6952D7A01}"/>
                                            </p:graphicEl>
                                          </p:spTgt>
                                        </p:tgtEl>
                                        <p:attrNameLst>
                                          <p:attrName>style.visibility</p:attrName>
                                        </p:attrNameLst>
                                      </p:cBhvr>
                                      <p:to>
                                        <p:strVal val="visible"/>
                                      </p:to>
                                    </p:set>
                                    <p:animEffect transition="in" filter="fade">
                                      <p:cBhvr>
                                        <p:cTn id="67" dur="500"/>
                                        <p:tgtEl>
                                          <p:spTgt spid="4">
                                            <p:graphicEl>
                                              <a:dgm id="{8BC076B4-D8E1-40D3-872D-A6B6952D7A01}"/>
                                            </p:graphicEl>
                                          </p:spTgt>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4">
                                            <p:graphicEl>
                                              <a:dgm id="{D47AD105-525E-4A18-A51C-81735344FDC9}"/>
                                            </p:graphicEl>
                                          </p:spTgt>
                                        </p:tgtEl>
                                        <p:attrNameLst>
                                          <p:attrName>style.visibility</p:attrName>
                                        </p:attrNameLst>
                                      </p:cBhvr>
                                      <p:to>
                                        <p:strVal val="visible"/>
                                      </p:to>
                                    </p:set>
                                    <p:animEffect transition="in" filter="fade">
                                      <p:cBhvr>
                                        <p:cTn id="71" dur="500"/>
                                        <p:tgtEl>
                                          <p:spTgt spid="4">
                                            <p:graphicEl>
                                              <a:dgm id="{D47AD105-525E-4A18-A51C-81735344FDC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3334" y="1103073"/>
            <a:ext cx="11318271" cy="5553221"/>
          </a:xfrm>
          <a:prstGeom prst="foldedCorner">
            <a:avLst>
              <a:gd name="adj" fmla="val 13277"/>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a:noAutofit/>
          </a:bodyPr>
          <a:lstStyle/>
          <a:p>
            <a:endParaRPr lang="ru-RU" sz="2400" dirty="0" smtClean="0">
              <a:solidFill>
                <a:srgbClr val="002060"/>
              </a:solidFill>
            </a:endParaRPr>
          </a:p>
          <a:p>
            <a:r>
              <a:rPr lang="ru-RU" sz="2400" dirty="0" smtClean="0">
                <a:solidFill>
                  <a:srgbClr val="002060"/>
                </a:solidFill>
              </a:rPr>
              <a:t>Реализация </a:t>
            </a:r>
            <a:r>
              <a:rPr lang="ru-RU" sz="2400" dirty="0">
                <a:solidFill>
                  <a:srgbClr val="002060"/>
                </a:solidFill>
              </a:rPr>
              <a:t>интересов детей и подростков в познании и техническом творчестве через занятия </a:t>
            </a:r>
            <a:r>
              <a:rPr lang="ru-RU" sz="2400" dirty="0" err="1">
                <a:solidFill>
                  <a:srgbClr val="002060"/>
                </a:solidFill>
              </a:rPr>
              <a:t>авиамоделированием</a:t>
            </a:r>
            <a:r>
              <a:rPr lang="ru-RU" sz="2400" dirty="0">
                <a:solidFill>
                  <a:srgbClr val="002060"/>
                </a:solidFill>
              </a:rPr>
              <a:t>.</a:t>
            </a:r>
          </a:p>
          <a:p>
            <a:endParaRPr lang="ru-RU" sz="500" dirty="0">
              <a:solidFill>
                <a:srgbClr val="002060"/>
              </a:solidFill>
            </a:endParaRPr>
          </a:p>
          <a:p>
            <a:r>
              <a:rPr lang="ru-RU" sz="2400" dirty="0">
                <a:solidFill>
                  <a:srgbClr val="002060"/>
                </a:solidFill>
              </a:rPr>
              <a:t>Формирование навыков безопасного поведения на дороге, и пропаганда здорового образа жизни.</a:t>
            </a:r>
          </a:p>
          <a:p>
            <a:endParaRPr lang="ru-RU" sz="500" dirty="0">
              <a:solidFill>
                <a:srgbClr val="002060"/>
              </a:solidFill>
            </a:endParaRPr>
          </a:p>
          <a:p>
            <a:r>
              <a:rPr lang="ru-RU" sz="2400" dirty="0">
                <a:solidFill>
                  <a:srgbClr val="002060"/>
                </a:solidFill>
              </a:rPr>
              <a:t>Развитие мотивации ребенка к познанию и творчеству через его увлечение историческим краеведением, историей родного края.</a:t>
            </a:r>
          </a:p>
          <a:p>
            <a:endParaRPr lang="ru-RU" sz="500" dirty="0">
              <a:solidFill>
                <a:srgbClr val="002060"/>
              </a:solidFill>
            </a:endParaRPr>
          </a:p>
          <a:p>
            <a:r>
              <a:rPr lang="ru-RU" sz="2400" dirty="0">
                <a:solidFill>
                  <a:srgbClr val="002060"/>
                </a:solidFill>
              </a:rPr>
              <a:t>Развитие творческих способностей в процессе конструирования и проектирования</a:t>
            </a:r>
            <a:endParaRPr lang="ru-RU" sz="500" dirty="0">
              <a:solidFill>
                <a:srgbClr val="002060"/>
              </a:solidFill>
            </a:endParaRPr>
          </a:p>
          <a:p>
            <a:r>
              <a:rPr lang="ru-RU" sz="2400" dirty="0">
                <a:solidFill>
                  <a:srgbClr val="002060"/>
                </a:solidFill>
              </a:rPr>
              <a:t>Формирование интереса к хоровой культуре у детей и подростков.</a:t>
            </a:r>
          </a:p>
          <a:p>
            <a:endParaRPr lang="ru-RU" sz="500" dirty="0">
              <a:solidFill>
                <a:srgbClr val="002060"/>
              </a:solidFill>
            </a:endParaRPr>
          </a:p>
          <a:p>
            <a:r>
              <a:rPr lang="ru-RU" sz="2400" dirty="0">
                <a:solidFill>
                  <a:srgbClr val="002060"/>
                </a:solidFill>
              </a:rPr>
              <a:t>Формирование общей культуры личности, привитие обучаемым этических и нравственных норм поведения через знакомство с правилами этикета.</a:t>
            </a:r>
          </a:p>
        </p:txBody>
      </p:sp>
      <p:graphicFrame>
        <p:nvGraphicFramePr>
          <p:cNvPr id="8" name="Схема 7"/>
          <p:cNvGraphicFramePr/>
          <p:nvPr>
            <p:extLst>
              <p:ext uri="{D42A27DB-BD31-4B8C-83A1-F6EECF244321}">
                <p14:modId xmlns:p14="http://schemas.microsoft.com/office/powerpoint/2010/main" val="1084403181"/>
              </p:ext>
            </p:extLst>
          </p:nvPr>
        </p:nvGraphicFramePr>
        <p:xfrm>
          <a:off x="0" y="-22292"/>
          <a:ext cx="12192000" cy="1490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31554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Graphic spid="8" grpId="0">
        <p:bldAsOne/>
      </p:bldGraphic>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81677" y="2159376"/>
            <a:ext cx="10967819" cy="4456577"/>
          </a:xfrm>
        </p:spPr>
        <p:txBody>
          <a:bodyPr>
            <a:normAutofit lnSpcReduction="10000"/>
          </a:bodyPr>
          <a:lstStyle/>
          <a:p>
            <a:pPr marL="0" indent="0">
              <a:buNone/>
            </a:pPr>
            <a:r>
              <a:rPr lang="ru-RU" b="1" dirty="0">
                <a:solidFill>
                  <a:srgbClr val="FF0000"/>
                </a:solidFill>
              </a:rPr>
              <a:t>Задачи</a:t>
            </a:r>
            <a:r>
              <a:rPr lang="ru-RU" dirty="0">
                <a:solidFill>
                  <a:srgbClr val="002060"/>
                </a:solidFill>
              </a:rPr>
              <a:t> должны соответствовать цели и быть</a:t>
            </a:r>
            <a:r>
              <a:rPr lang="ru-RU" dirty="0" smtClean="0">
                <a:solidFill>
                  <a:srgbClr val="002060"/>
                </a:solidFill>
              </a:rPr>
              <a:t>:</a:t>
            </a:r>
          </a:p>
          <a:p>
            <a:pPr marL="0" indent="0">
              <a:buNone/>
            </a:pPr>
            <a:endParaRPr lang="ru-RU" sz="2400" dirty="0">
              <a:solidFill>
                <a:srgbClr val="002060"/>
              </a:solidFill>
            </a:endParaRPr>
          </a:p>
          <a:p>
            <a:pPr lvl="1"/>
            <a:r>
              <a:rPr lang="ru-RU" b="1" i="1" dirty="0">
                <a:solidFill>
                  <a:srgbClr val="FF0000"/>
                </a:solidFill>
              </a:rPr>
              <a:t>обучающими</a:t>
            </a:r>
            <a:r>
              <a:rPr lang="ru-RU" dirty="0">
                <a:solidFill>
                  <a:srgbClr val="002060"/>
                </a:solidFill>
              </a:rPr>
              <a:t>, то есть отвечать на вопрос что </a:t>
            </a:r>
            <a:r>
              <a:rPr lang="ru-RU" b="1" i="1" dirty="0">
                <a:solidFill>
                  <a:srgbClr val="002060"/>
                </a:solidFill>
              </a:rPr>
              <a:t>узнает</a:t>
            </a:r>
            <a:r>
              <a:rPr lang="ru-RU" dirty="0">
                <a:solidFill>
                  <a:srgbClr val="002060"/>
                </a:solidFill>
              </a:rPr>
              <a:t>, в чем </a:t>
            </a:r>
            <a:r>
              <a:rPr lang="ru-RU" b="1" i="1" dirty="0">
                <a:solidFill>
                  <a:srgbClr val="002060"/>
                </a:solidFill>
              </a:rPr>
              <a:t>разберется</a:t>
            </a:r>
            <a:r>
              <a:rPr lang="ru-RU" dirty="0">
                <a:solidFill>
                  <a:srgbClr val="002060"/>
                </a:solidFill>
              </a:rPr>
              <a:t>, какие </a:t>
            </a:r>
            <a:r>
              <a:rPr lang="ru-RU" b="1" i="1" dirty="0">
                <a:solidFill>
                  <a:srgbClr val="002060"/>
                </a:solidFill>
              </a:rPr>
              <a:t>представления</a:t>
            </a:r>
            <a:r>
              <a:rPr lang="ru-RU" dirty="0">
                <a:solidFill>
                  <a:srgbClr val="002060"/>
                </a:solidFill>
              </a:rPr>
              <a:t> получит, чем </a:t>
            </a:r>
            <a:r>
              <a:rPr lang="ru-RU" b="1" i="1" dirty="0">
                <a:solidFill>
                  <a:srgbClr val="002060"/>
                </a:solidFill>
              </a:rPr>
              <a:t>овладеет</a:t>
            </a:r>
            <a:r>
              <a:rPr lang="ru-RU" dirty="0">
                <a:solidFill>
                  <a:srgbClr val="002060"/>
                </a:solidFill>
              </a:rPr>
              <a:t>, чему </a:t>
            </a:r>
            <a:r>
              <a:rPr lang="ru-RU" b="1" i="1" dirty="0">
                <a:solidFill>
                  <a:srgbClr val="002060"/>
                </a:solidFill>
              </a:rPr>
              <a:t>научится</a:t>
            </a:r>
            <a:r>
              <a:rPr lang="ru-RU" dirty="0">
                <a:solidFill>
                  <a:srgbClr val="002060"/>
                </a:solidFill>
              </a:rPr>
              <a:t> обучающийся, освоив программу</a:t>
            </a:r>
          </a:p>
          <a:p>
            <a:pPr lvl="1"/>
            <a:endParaRPr lang="ru-RU" dirty="0">
              <a:solidFill>
                <a:srgbClr val="002060"/>
              </a:solidFill>
            </a:endParaRPr>
          </a:p>
          <a:p>
            <a:pPr lvl="1"/>
            <a:r>
              <a:rPr lang="ru-RU" b="1" i="1" dirty="0">
                <a:solidFill>
                  <a:srgbClr val="FF0000"/>
                </a:solidFill>
              </a:rPr>
              <a:t>развивающими</a:t>
            </a:r>
            <a:r>
              <a:rPr lang="ru-RU" dirty="0">
                <a:solidFill>
                  <a:srgbClr val="002060"/>
                </a:solidFill>
              </a:rPr>
              <a:t>, то есть быть связанными с развитием </a:t>
            </a:r>
            <a:r>
              <a:rPr lang="ru-RU" b="1" i="1" dirty="0">
                <a:solidFill>
                  <a:srgbClr val="002060"/>
                </a:solidFill>
              </a:rPr>
              <a:t>творческих способностей</a:t>
            </a:r>
            <a:r>
              <a:rPr lang="ru-RU" dirty="0">
                <a:solidFill>
                  <a:srgbClr val="002060"/>
                </a:solidFill>
              </a:rPr>
              <a:t>, возможностей, </a:t>
            </a:r>
            <a:r>
              <a:rPr lang="ru-RU" b="1" i="1" dirty="0">
                <a:solidFill>
                  <a:srgbClr val="002060"/>
                </a:solidFill>
              </a:rPr>
              <a:t>внимания</a:t>
            </a:r>
            <a:r>
              <a:rPr lang="ru-RU" dirty="0">
                <a:solidFill>
                  <a:srgbClr val="002060"/>
                </a:solidFill>
              </a:rPr>
              <a:t>, </a:t>
            </a:r>
            <a:r>
              <a:rPr lang="ru-RU" i="1" dirty="0">
                <a:solidFill>
                  <a:srgbClr val="002060"/>
                </a:solidFill>
              </a:rPr>
              <a:t>памяти</a:t>
            </a:r>
            <a:r>
              <a:rPr lang="ru-RU" dirty="0">
                <a:solidFill>
                  <a:srgbClr val="002060"/>
                </a:solidFill>
              </a:rPr>
              <a:t>, </a:t>
            </a:r>
            <a:r>
              <a:rPr lang="ru-RU" b="1" i="1" dirty="0">
                <a:solidFill>
                  <a:srgbClr val="002060"/>
                </a:solidFill>
              </a:rPr>
              <a:t>мышления</a:t>
            </a:r>
            <a:r>
              <a:rPr lang="ru-RU" dirty="0">
                <a:solidFill>
                  <a:srgbClr val="002060"/>
                </a:solidFill>
              </a:rPr>
              <a:t>, </a:t>
            </a:r>
            <a:r>
              <a:rPr lang="ru-RU" b="1" i="1" dirty="0">
                <a:solidFill>
                  <a:srgbClr val="002060"/>
                </a:solidFill>
              </a:rPr>
              <a:t>воображения</a:t>
            </a:r>
            <a:r>
              <a:rPr lang="ru-RU" dirty="0">
                <a:solidFill>
                  <a:srgbClr val="002060"/>
                </a:solidFill>
              </a:rPr>
              <a:t>, речи, </a:t>
            </a:r>
            <a:r>
              <a:rPr lang="ru-RU" b="1" i="1" dirty="0">
                <a:solidFill>
                  <a:srgbClr val="002060"/>
                </a:solidFill>
              </a:rPr>
              <a:t>волевых качеств </a:t>
            </a:r>
            <a:r>
              <a:rPr lang="ru-RU" dirty="0">
                <a:solidFill>
                  <a:srgbClr val="002060"/>
                </a:solidFill>
              </a:rPr>
              <a:t>и т.д. </a:t>
            </a:r>
          </a:p>
          <a:p>
            <a:pPr lvl="1"/>
            <a:endParaRPr lang="ru-RU" dirty="0">
              <a:solidFill>
                <a:srgbClr val="002060"/>
              </a:solidFill>
            </a:endParaRPr>
          </a:p>
          <a:p>
            <a:pPr lvl="1"/>
            <a:r>
              <a:rPr lang="ru-RU" b="1" i="1" dirty="0">
                <a:solidFill>
                  <a:srgbClr val="FF0000"/>
                </a:solidFill>
              </a:rPr>
              <a:t>воспитательными</a:t>
            </a:r>
            <a:r>
              <a:rPr lang="ru-RU" dirty="0">
                <a:solidFill>
                  <a:srgbClr val="002060"/>
                </a:solidFill>
              </a:rPr>
              <a:t>, то есть отвечать на вопрос, какие </a:t>
            </a:r>
            <a:r>
              <a:rPr lang="ru-RU" b="1" i="1" dirty="0">
                <a:solidFill>
                  <a:srgbClr val="002060"/>
                </a:solidFill>
              </a:rPr>
              <a:t>ценностные </a:t>
            </a:r>
            <a:r>
              <a:rPr lang="ru-RU" dirty="0">
                <a:solidFill>
                  <a:srgbClr val="002060"/>
                </a:solidFill>
              </a:rPr>
              <a:t>ориентиры, отношения, </a:t>
            </a:r>
            <a:r>
              <a:rPr lang="ru-RU" b="1" i="1" dirty="0">
                <a:solidFill>
                  <a:srgbClr val="002060"/>
                </a:solidFill>
              </a:rPr>
              <a:t>личностные качества </a:t>
            </a:r>
            <a:r>
              <a:rPr lang="ru-RU" dirty="0">
                <a:solidFill>
                  <a:srgbClr val="002060"/>
                </a:solidFill>
              </a:rPr>
              <a:t>будут сформированы у обучающихся</a:t>
            </a:r>
          </a:p>
        </p:txBody>
      </p:sp>
      <p:sp>
        <p:nvSpPr>
          <p:cNvPr id="4" name="Прямоугольник 3"/>
          <p:cNvSpPr/>
          <p:nvPr/>
        </p:nvSpPr>
        <p:spPr>
          <a:xfrm>
            <a:off x="5647765" y="357470"/>
            <a:ext cx="6301534" cy="615553"/>
          </a:xfrm>
          <a:prstGeom prst="rect">
            <a:avLst/>
          </a:prstGeom>
        </p:spPr>
        <p:txBody>
          <a:bodyPr wrap="square">
            <a:spAutoFit/>
          </a:bodyPr>
          <a:lstStyle/>
          <a:p>
            <a:r>
              <a:rPr lang="ru-RU" b="1" i="1" dirty="0">
                <a:latin typeface="Times New Roman" panose="02020603050405020304" pitchFamily="18" charset="0"/>
                <a:cs typeface="Times New Roman" panose="02020603050405020304" pitchFamily="18" charset="0"/>
              </a:rPr>
              <a:t>«ЗАДАЧА- это то, что требует выполнения, разрешения». </a:t>
            </a:r>
          </a:p>
          <a:p>
            <a:pPr algn="r"/>
            <a:r>
              <a:rPr lang="ru-RU" sz="1600" b="1" i="1" dirty="0">
                <a:latin typeface="Times New Roman" panose="02020603050405020304" pitchFamily="18" charset="0"/>
                <a:cs typeface="Times New Roman" panose="02020603050405020304" pitchFamily="18" charset="0"/>
              </a:rPr>
              <a:t>(С.И. Ожегов. Словарь русского языка).</a:t>
            </a:r>
          </a:p>
        </p:txBody>
      </p:sp>
      <p:sp>
        <p:nvSpPr>
          <p:cNvPr id="6" name="Прямоугольник 5"/>
          <p:cNvSpPr/>
          <p:nvPr/>
        </p:nvSpPr>
        <p:spPr>
          <a:xfrm>
            <a:off x="689254" y="1335367"/>
            <a:ext cx="6841100" cy="461665"/>
          </a:xfrm>
          <a:prstGeom prst="rect">
            <a:avLst/>
          </a:prstGeom>
          <a:solidFill>
            <a:srgbClr val="FFFF00"/>
          </a:solid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wrap="square">
            <a:spAutoFit/>
          </a:bodyPr>
          <a:lstStyle/>
          <a:p>
            <a:r>
              <a:rPr lang="ru-RU" sz="2400" dirty="0">
                <a:ln w="0"/>
                <a:solidFill>
                  <a:srgbClr val="00B0F0"/>
                </a:solidFill>
                <a:effectLst>
                  <a:outerShdw blurRad="38100" dist="19050" dir="2700000" algn="tl" rotWithShape="0">
                    <a:schemeClr val="dk1">
                      <a:alpha val="40000"/>
                    </a:schemeClr>
                  </a:outerShdw>
                </a:effectLst>
              </a:rPr>
              <a:t>Задачи - </a:t>
            </a:r>
            <a:r>
              <a:rPr lang="ru-RU" sz="2400" dirty="0" smtClean="0">
                <a:ln w="0"/>
                <a:solidFill>
                  <a:srgbClr val="00B0F0"/>
                </a:solidFill>
                <a:effectLst>
                  <a:outerShdw blurRad="38100" dist="19050" dir="2700000" algn="tl" rotWithShape="0">
                    <a:schemeClr val="dk1">
                      <a:alpha val="40000"/>
                    </a:schemeClr>
                  </a:outerShdw>
                </a:effectLst>
              </a:rPr>
              <a:t>это </a:t>
            </a:r>
            <a:r>
              <a:rPr lang="ru-RU" sz="2400" dirty="0">
                <a:ln w="0"/>
                <a:solidFill>
                  <a:srgbClr val="00B0F0"/>
                </a:solidFill>
                <a:effectLst>
                  <a:outerShdw blurRad="38100" dist="19050" dir="2700000" algn="tl" rotWithShape="0">
                    <a:schemeClr val="dk1">
                      <a:alpha val="40000"/>
                    </a:schemeClr>
                  </a:outerShdw>
                </a:effectLst>
              </a:rPr>
              <a:t>поэтапные способы достижения цели </a:t>
            </a:r>
          </a:p>
        </p:txBody>
      </p:sp>
    </p:spTree>
    <p:extLst>
      <p:ext uri="{BB962C8B-B14F-4D97-AF65-F5344CB8AC3E}">
        <p14:creationId xmlns:p14="http://schemas.microsoft.com/office/powerpoint/2010/main" val="396043923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250" fill="hold"/>
                                        <p:tgtEl>
                                          <p:spTgt spid="6"/>
                                        </p:tgtEl>
                                        <p:attrNameLst>
                                          <p:attrName>ppt_w</p:attrName>
                                        </p:attrNameLst>
                                      </p:cBhvr>
                                      <p:tavLst>
                                        <p:tav tm="0">
                                          <p:val>
                                            <p:fltVal val="0"/>
                                          </p:val>
                                        </p:tav>
                                        <p:tav tm="100000">
                                          <p:val>
                                            <p:strVal val="#ppt_w"/>
                                          </p:val>
                                        </p:tav>
                                      </p:tavLst>
                                    </p:anim>
                                    <p:anim calcmode="lin" valueType="num">
                                      <p:cBhvr>
                                        <p:cTn id="12" dur="250" fill="hold"/>
                                        <p:tgtEl>
                                          <p:spTgt spid="6"/>
                                        </p:tgtEl>
                                        <p:attrNameLst>
                                          <p:attrName>ppt_h</p:attrName>
                                        </p:attrNameLst>
                                      </p:cBhvr>
                                      <p:tavLst>
                                        <p:tav tm="0">
                                          <p:val>
                                            <p:fltVal val="0"/>
                                          </p:val>
                                        </p:tav>
                                        <p:tav tm="100000">
                                          <p:val>
                                            <p:strVal val="#ppt_h"/>
                                          </p:val>
                                        </p:tav>
                                      </p:tavLst>
                                    </p:anim>
                                    <p:animEffect transition="in" filter="fade">
                                      <p:cBhvr>
                                        <p:cTn id="13" dur="250"/>
                                        <p:tgtEl>
                                          <p:spTgt spid="6"/>
                                        </p:tgtEl>
                                      </p:cBhvr>
                                    </p:animEffect>
                                  </p:childTnLst>
                                </p:cTn>
                              </p:par>
                            </p:childTnLst>
                          </p:cTn>
                        </p:par>
                        <p:par>
                          <p:cTn id="14" fill="hold">
                            <p:stCondLst>
                              <p:cond delay="750"/>
                            </p:stCondLst>
                            <p:childTnLst>
                              <p:par>
                                <p:cTn id="15" presetID="22" presetClass="entr" presetSubtype="1"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03412" y="262557"/>
            <a:ext cx="7167282" cy="2897501"/>
          </a:xfrm>
          <a:solidFill>
            <a:schemeClr val="accent1">
              <a:lumMod val="40000"/>
              <a:lumOff val="60000"/>
            </a:schemeClr>
          </a:solidFill>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marL="0" indent="0" algn="just">
              <a:buNone/>
            </a:pPr>
            <a:r>
              <a:rPr lang="ru-RU" sz="2400" dirty="0">
                <a:solidFill>
                  <a:srgbClr val="FF0000"/>
                </a:solidFill>
              </a:rPr>
              <a:t>Задачи</a:t>
            </a:r>
            <a:r>
              <a:rPr lang="ru-RU" sz="2400" dirty="0">
                <a:solidFill>
                  <a:srgbClr val="002060"/>
                </a:solidFill>
              </a:rPr>
              <a:t> должны быть логично согласованы с целью и пошагово демонстрировать её достижение. Избыток поставленных задач зарождает сомнение в возможности их решения в рамках конкретной дополнительной образовательной программы.  </a:t>
            </a:r>
          </a:p>
          <a:p>
            <a:pPr marL="0" indent="0" algn="just">
              <a:buNone/>
            </a:pPr>
            <a:r>
              <a:rPr lang="ru-RU" sz="2400" i="1" dirty="0">
                <a:solidFill>
                  <a:srgbClr val="002060"/>
                </a:solidFill>
                <a:latin typeface="+mj-lt"/>
              </a:rPr>
              <a:t>Задач должно быть столько, сколько нужно для решения поставленной цели</a:t>
            </a:r>
            <a:r>
              <a:rPr lang="ru-RU" sz="2400" i="1" dirty="0" smtClean="0">
                <a:solidFill>
                  <a:srgbClr val="002060"/>
                </a:solidFill>
                <a:latin typeface="+mj-lt"/>
              </a:rPr>
              <a:t>.</a:t>
            </a:r>
            <a:endParaRPr lang="ru-RU" sz="2400" i="1" dirty="0">
              <a:solidFill>
                <a:srgbClr val="002060"/>
              </a:solidFill>
              <a:latin typeface="+mj-lt"/>
            </a:endParaRPr>
          </a:p>
        </p:txBody>
      </p:sp>
      <p:sp>
        <p:nvSpPr>
          <p:cNvPr id="2" name="Загнутый угол 1"/>
          <p:cNvSpPr/>
          <p:nvPr/>
        </p:nvSpPr>
        <p:spPr>
          <a:xfrm>
            <a:off x="542220" y="3915961"/>
            <a:ext cx="11107559" cy="2497693"/>
          </a:xfrm>
          <a:prstGeom prst="foldedCorner">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endParaRPr lang="ru-RU" sz="2400" dirty="0" smtClean="0">
              <a:solidFill>
                <a:srgbClr val="002060"/>
              </a:solidFill>
            </a:endParaRPr>
          </a:p>
          <a:p>
            <a:r>
              <a:rPr lang="ru-RU" sz="2400" dirty="0" smtClean="0">
                <a:solidFill>
                  <a:srgbClr val="002060"/>
                </a:solidFill>
              </a:rPr>
              <a:t>- </a:t>
            </a:r>
            <a:r>
              <a:rPr lang="ru-RU" sz="2400" i="1" dirty="0" smtClean="0">
                <a:solidFill>
                  <a:srgbClr val="002060"/>
                </a:solidFill>
              </a:rPr>
              <a:t>познакомить</a:t>
            </a:r>
            <a:r>
              <a:rPr lang="ru-RU" sz="2400" i="1" dirty="0">
                <a:solidFill>
                  <a:srgbClr val="002060"/>
                </a:solidFill>
              </a:rPr>
              <a:t>, обучить, сформировать, обеспечить, расширить, поддержать, предоставить </a:t>
            </a:r>
            <a:r>
              <a:rPr lang="ru-RU" sz="2400" i="1" dirty="0" smtClean="0">
                <a:solidFill>
                  <a:srgbClr val="002060"/>
                </a:solidFill>
              </a:rPr>
              <a:t>возможность; </a:t>
            </a:r>
          </a:p>
          <a:p>
            <a:pPr>
              <a:spcBef>
                <a:spcPts val="1200"/>
              </a:spcBef>
            </a:pPr>
            <a:r>
              <a:rPr lang="ru-RU" sz="2400" dirty="0" smtClean="0">
                <a:solidFill>
                  <a:srgbClr val="C00000"/>
                </a:solidFill>
              </a:rPr>
              <a:t>- </a:t>
            </a:r>
            <a:r>
              <a:rPr lang="ru-RU" sz="2400" i="1" dirty="0" smtClean="0">
                <a:solidFill>
                  <a:srgbClr val="C00000"/>
                </a:solidFill>
              </a:rPr>
              <a:t>формировать</a:t>
            </a:r>
            <a:r>
              <a:rPr lang="ru-RU" sz="2400" i="1" dirty="0">
                <a:solidFill>
                  <a:srgbClr val="C00000"/>
                </a:solidFill>
              </a:rPr>
              <a:t>, обучать, способствовать, развивать, приобщать, воспитывать, углублять и т.д.</a:t>
            </a:r>
          </a:p>
        </p:txBody>
      </p:sp>
      <p:sp>
        <p:nvSpPr>
          <p:cNvPr id="5" name="Блок-схема: документ 4"/>
          <p:cNvSpPr/>
          <p:nvPr/>
        </p:nvSpPr>
        <p:spPr>
          <a:xfrm>
            <a:off x="0" y="3418421"/>
            <a:ext cx="12192000" cy="69924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2800" dirty="0"/>
              <a:t>ПРИМЕР перечня ГЛАГОЛОВ для формулирования задач:</a:t>
            </a:r>
          </a:p>
        </p:txBody>
      </p:sp>
      <p:pic>
        <p:nvPicPr>
          <p:cNvPr id="6" name="Рисунок 5"/>
          <p:cNvPicPr>
            <a:picLocks noChangeAspect="1"/>
          </p:cNvPicPr>
          <p:nvPr/>
        </p:nvPicPr>
        <p:blipFill>
          <a:blip r:embed="rId2">
            <a:extLst>
              <a:ext uri="{BEBA8EAE-BF5A-486C-A8C5-ECC9F3942E4B}">
                <a14:imgProps xmlns:a14="http://schemas.microsoft.com/office/drawing/2010/main">
                  <a14:imgLayer r:embed="rId3">
                    <a14:imgEffect>
                      <a14:backgroundRemoval t="3556" b="98667" l="10000" r="90000"/>
                    </a14:imgEffect>
                  </a14:imgLayer>
                </a14:imgProps>
              </a:ext>
              <a:ext uri="{28A0092B-C50C-407E-A947-70E740481C1C}">
                <a14:useLocalDpi xmlns:a14="http://schemas.microsoft.com/office/drawing/2010/main" val="0"/>
              </a:ext>
            </a:extLst>
          </a:blip>
          <a:stretch>
            <a:fillRect/>
          </a:stretch>
        </p:blipFill>
        <p:spPr>
          <a:xfrm>
            <a:off x="8154138" y="406726"/>
            <a:ext cx="3683899" cy="2762925"/>
          </a:xfrm>
          <a:prstGeom prst="rect">
            <a:avLst/>
          </a:prstGeom>
        </p:spPr>
      </p:pic>
    </p:spTree>
    <p:extLst>
      <p:ext uri="{BB962C8B-B14F-4D97-AF65-F5344CB8AC3E}">
        <p14:creationId xmlns:p14="http://schemas.microsoft.com/office/powerpoint/2010/main" val="4756727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Блок-схема: документ 6"/>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800" dirty="0"/>
              <a:t>Субъекты разработки программы</a:t>
            </a:r>
          </a:p>
        </p:txBody>
      </p:sp>
      <p:sp>
        <p:nvSpPr>
          <p:cNvPr id="3" name="Объект 2"/>
          <p:cNvSpPr>
            <a:spLocks noGrp="1"/>
          </p:cNvSpPr>
          <p:nvPr>
            <p:ph idx="1"/>
          </p:nvPr>
        </p:nvSpPr>
        <p:spPr>
          <a:xfrm>
            <a:off x="645825" y="2427420"/>
            <a:ext cx="11282483" cy="2618293"/>
          </a:xfrm>
        </p:spPr>
        <p:txBody>
          <a:bodyPr>
            <a:noAutofit/>
          </a:bodyPr>
          <a:lstStyle/>
          <a:p>
            <a:r>
              <a:rPr lang="ru-RU" sz="2500" dirty="0">
                <a:solidFill>
                  <a:srgbClr val="002060"/>
                </a:solidFill>
                <a:latin typeface="Arial Narrow" panose="020B0606020202030204" pitchFamily="34" charset="0"/>
              </a:rPr>
              <a:t>Разработка ДОП и учебно-методических материалов для их реализации</a:t>
            </a:r>
          </a:p>
          <a:p>
            <a:pPr>
              <a:lnSpc>
                <a:spcPct val="200000"/>
              </a:lnSpc>
            </a:pPr>
            <a:r>
              <a:rPr lang="ru-RU" sz="2500" dirty="0">
                <a:solidFill>
                  <a:srgbClr val="002060"/>
                </a:solidFill>
                <a:latin typeface="Arial Narrow" panose="020B0606020202030204" pitchFamily="34" charset="0"/>
              </a:rPr>
              <a:t>Определение педагогических целей и задач ДОП, планирование</a:t>
            </a:r>
          </a:p>
          <a:p>
            <a:r>
              <a:rPr lang="ru-RU" sz="2500" dirty="0">
                <a:solidFill>
                  <a:srgbClr val="002060"/>
                </a:solidFill>
                <a:latin typeface="Arial Narrow" panose="020B0606020202030204" pitchFamily="34" charset="0"/>
              </a:rPr>
              <a:t>Разработка системы оценки достижения планируемых результатов освоения ДОП</a:t>
            </a:r>
          </a:p>
          <a:p>
            <a:pPr>
              <a:lnSpc>
                <a:spcPct val="200000"/>
              </a:lnSpc>
            </a:pPr>
            <a:r>
              <a:rPr lang="ru-RU" sz="2500" dirty="0">
                <a:solidFill>
                  <a:srgbClr val="002060"/>
                </a:solidFill>
                <a:latin typeface="Arial Narrow" panose="020B0606020202030204" pitchFamily="34" charset="0"/>
              </a:rPr>
              <a:t>Ведение документации, обеспечивающей реализацию ДОП</a:t>
            </a:r>
          </a:p>
        </p:txBody>
      </p:sp>
      <p:sp>
        <p:nvSpPr>
          <p:cNvPr id="4" name="TextBox 3"/>
          <p:cNvSpPr txBox="1"/>
          <p:nvPr/>
        </p:nvSpPr>
        <p:spPr>
          <a:xfrm>
            <a:off x="3045558" y="1231704"/>
            <a:ext cx="6362700" cy="400110"/>
          </a:xfrm>
          <a:prstGeom prst="rect">
            <a:avLst/>
          </a:prstGeom>
          <a:noFill/>
        </p:spPr>
        <p:txBody>
          <a:bodyPr wrap="square" rtlCol="0">
            <a:spAutoFit/>
          </a:bodyPr>
          <a:lstStyle/>
          <a:p>
            <a:pPr algn="ctr"/>
            <a:r>
              <a:rPr lang="ru-RU" sz="2000" dirty="0">
                <a:solidFill>
                  <a:srgbClr val="FF0000"/>
                </a:solidFill>
                <a:latin typeface="Arial Narrow" panose="020B0606020202030204" pitchFamily="34" charset="0"/>
              </a:rPr>
              <a:t>«Трудовые функции» ПДО</a:t>
            </a:r>
          </a:p>
        </p:txBody>
      </p:sp>
      <p:sp>
        <p:nvSpPr>
          <p:cNvPr id="6" name="TextBox 5"/>
          <p:cNvSpPr txBox="1"/>
          <p:nvPr/>
        </p:nvSpPr>
        <p:spPr>
          <a:xfrm>
            <a:off x="7921827" y="5498432"/>
            <a:ext cx="4006481" cy="1077218"/>
          </a:xfrm>
          <a:prstGeom prst="rect">
            <a:avLst/>
          </a:prstGeom>
          <a:noFill/>
        </p:spPr>
        <p:txBody>
          <a:bodyPr wrap="none" rtlCol="0">
            <a:spAutoFit/>
          </a:bodyPr>
          <a:lstStyle/>
          <a:p>
            <a:r>
              <a:rPr lang="ru-RU" sz="1600" dirty="0">
                <a:solidFill>
                  <a:srgbClr val="FF0000"/>
                </a:solidFill>
                <a:latin typeface="Arial" panose="020B0604020202020204" pitchFamily="34" charset="0"/>
                <a:cs typeface="Arial" panose="020B0604020202020204" pitchFamily="34" charset="0"/>
              </a:rPr>
              <a:t>Профессиональный стандарт «Педагог </a:t>
            </a:r>
          </a:p>
          <a:p>
            <a:r>
              <a:rPr lang="ru-RU" sz="1600" dirty="0">
                <a:solidFill>
                  <a:srgbClr val="FF0000"/>
                </a:solidFill>
                <a:latin typeface="Arial" panose="020B0604020202020204" pitchFamily="34" charset="0"/>
                <a:cs typeface="Arial" panose="020B0604020202020204" pitchFamily="34" charset="0"/>
              </a:rPr>
              <a:t>дополнительного образования детей и </a:t>
            </a:r>
          </a:p>
          <a:p>
            <a:r>
              <a:rPr lang="ru-RU" sz="1600" dirty="0">
                <a:solidFill>
                  <a:srgbClr val="FF0000"/>
                </a:solidFill>
                <a:latin typeface="Arial" panose="020B0604020202020204" pitchFamily="34" charset="0"/>
                <a:cs typeface="Arial" panose="020B0604020202020204" pitchFamily="34" charset="0"/>
              </a:rPr>
              <a:t>взрослых» (утв. Приказом Минтруда </a:t>
            </a:r>
          </a:p>
          <a:p>
            <a:r>
              <a:rPr lang="ru-RU" sz="1600" dirty="0">
                <a:solidFill>
                  <a:srgbClr val="FF0000"/>
                </a:solidFill>
                <a:latin typeface="Arial" panose="020B0604020202020204" pitchFamily="34" charset="0"/>
                <a:cs typeface="Arial" panose="020B0604020202020204" pitchFamily="34" charset="0"/>
              </a:rPr>
              <a:t>РФ №9613н от 08.09.2015г.)</a:t>
            </a:r>
          </a:p>
        </p:txBody>
      </p:sp>
    </p:spTree>
    <p:extLst>
      <p:ext uri="{BB962C8B-B14F-4D97-AF65-F5344CB8AC3E}">
        <p14:creationId xmlns:p14="http://schemas.microsoft.com/office/powerpoint/2010/main" val="409278692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build="p"/>
      <p:bldP spid="4" grpId="0"/>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6864" y="941708"/>
            <a:ext cx="11318271" cy="5781821"/>
          </a:xfrm>
          <a:prstGeom prst="foldedCorner">
            <a:avLst>
              <a:gd name="adj" fmla="val 13277"/>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lvl="0">
              <a:lnSpc>
                <a:spcPct val="80000"/>
              </a:lnSpc>
              <a:buNone/>
            </a:pPr>
            <a:endParaRPr lang="ru-RU" altLang="ru-RU" sz="1700" b="1" u="sng" dirty="0" smtClean="0">
              <a:solidFill>
                <a:prstClr val="black"/>
              </a:solidFill>
            </a:endParaRPr>
          </a:p>
          <a:p>
            <a:pPr lvl="0">
              <a:lnSpc>
                <a:spcPct val="80000"/>
              </a:lnSpc>
              <a:buNone/>
            </a:pPr>
            <a:r>
              <a:rPr lang="ru-RU" altLang="ru-RU" sz="2400" b="1" dirty="0" smtClean="0">
                <a:solidFill>
                  <a:prstClr val="black"/>
                </a:solidFill>
              </a:rPr>
              <a:t>Воспитательные задачи:</a:t>
            </a:r>
            <a:endParaRPr lang="ru-RU" altLang="ru-RU" sz="2400" dirty="0" smtClean="0">
              <a:solidFill>
                <a:prstClr val="black"/>
              </a:solidFill>
            </a:endParaRPr>
          </a:p>
          <a:p>
            <a:pPr lvl="0">
              <a:lnSpc>
                <a:spcPct val="80000"/>
              </a:lnSpc>
              <a:buNone/>
            </a:pPr>
            <a:r>
              <a:rPr lang="ru-RU" altLang="ru-RU" sz="2000" dirty="0" smtClean="0">
                <a:solidFill>
                  <a:prstClr val="black"/>
                </a:solidFill>
              </a:rPr>
              <a:t>1. </a:t>
            </a:r>
            <a:r>
              <a:rPr lang="ru-RU" altLang="ru-RU" sz="2000" b="1" dirty="0" smtClean="0">
                <a:solidFill>
                  <a:srgbClr val="FF0000"/>
                </a:solidFill>
              </a:rPr>
              <a:t>Сформировать</a:t>
            </a:r>
            <a:r>
              <a:rPr lang="ru-RU" altLang="ru-RU" sz="2000" dirty="0" smtClean="0">
                <a:solidFill>
                  <a:prstClr val="black"/>
                </a:solidFill>
              </a:rPr>
              <a:t> гражданскую позицию, патриотизм.</a:t>
            </a:r>
          </a:p>
          <a:p>
            <a:pPr lvl="0">
              <a:lnSpc>
                <a:spcPct val="80000"/>
              </a:lnSpc>
              <a:buNone/>
            </a:pPr>
            <a:r>
              <a:rPr lang="ru-RU" altLang="ru-RU" sz="2000" dirty="0" smtClean="0">
                <a:solidFill>
                  <a:prstClr val="black"/>
                </a:solidFill>
              </a:rPr>
              <a:t>2. </a:t>
            </a:r>
            <a:r>
              <a:rPr lang="ru-RU" altLang="ru-RU" sz="2000" b="1" dirty="0" smtClean="0">
                <a:solidFill>
                  <a:srgbClr val="FF0000"/>
                </a:solidFill>
              </a:rPr>
              <a:t>Воспитать</a:t>
            </a:r>
            <a:r>
              <a:rPr lang="ru-RU" altLang="ru-RU" sz="2000" dirty="0" smtClean="0">
                <a:solidFill>
                  <a:prstClr val="black"/>
                </a:solidFill>
              </a:rPr>
              <a:t> чувство товарищества, чувство личной ответствен­ности. </a:t>
            </a:r>
          </a:p>
          <a:p>
            <a:pPr lvl="0">
              <a:lnSpc>
                <a:spcPct val="80000"/>
              </a:lnSpc>
              <a:buNone/>
            </a:pPr>
            <a:r>
              <a:rPr lang="ru-RU" altLang="ru-RU" sz="2000" b="1" dirty="0" smtClean="0">
                <a:solidFill>
                  <a:prstClr val="black"/>
                </a:solidFill>
              </a:rPr>
              <a:t>3.</a:t>
            </a:r>
            <a:r>
              <a:rPr lang="ru-RU" altLang="ru-RU" sz="2000" b="1" dirty="0" smtClean="0">
                <a:solidFill>
                  <a:srgbClr val="FF0000"/>
                </a:solidFill>
              </a:rPr>
              <a:t>Воспитать</a:t>
            </a:r>
            <a:r>
              <a:rPr lang="ru-RU" altLang="ru-RU" sz="2000" dirty="0" smtClean="0">
                <a:solidFill>
                  <a:prstClr val="black"/>
                </a:solidFill>
              </a:rPr>
              <a:t> нравственные качества по отношению к окружающим (доброжелательность, чувство товарищества, толерантность и т.д.). </a:t>
            </a:r>
          </a:p>
          <a:p>
            <a:pPr lvl="0">
              <a:lnSpc>
                <a:spcPct val="80000"/>
              </a:lnSpc>
              <a:buNone/>
            </a:pPr>
            <a:r>
              <a:rPr lang="ru-RU" altLang="ru-RU" sz="2000" dirty="0" smtClean="0">
                <a:solidFill>
                  <a:prstClr val="black"/>
                </a:solidFill>
              </a:rPr>
              <a:t>4. </a:t>
            </a:r>
            <a:r>
              <a:rPr lang="ru-RU" altLang="ru-RU" sz="2000" b="1" dirty="0" smtClean="0">
                <a:solidFill>
                  <a:srgbClr val="FF0000"/>
                </a:solidFill>
              </a:rPr>
              <a:t>Воспитать</a:t>
            </a:r>
            <a:r>
              <a:rPr lang="ru-RU" altLang="ru-RU" sz="2000" dirty="0" smtClean="0">
                <a:solidFill>
                  <a:srgbClr val="FF0000"/>
                </a:solidFill>
              </a:rPr>
              <a:t> и </a:t>
            </a:r>
            <a:r>
              <a:rPr lang="ru-RU" altLang="ru-RU" sz="2000" b="1" dirty="0" smtClean="0">
                <a:solidFill>
                  <a:srgbClr val="FF0000"/>
                </a:solidFill>
              </a:rPr>
              <a:t>развить</a:t>
            </a:r>
            <a:r>
              <a:rPr lang="ru-RU" altLang="ru-RU" sz="2000" dirty="0" smtClean="0">
                <a:solidFill>
                  <a:srgbClr val="FF0000"/>
                </a:solidFill>
              </a:rPr>
              <a:t> </a:t>
            </a:r>
            <a:r>
              <a:rPr lang="ru-RU" altLang="ru-RU" sz="2000" dirty="0" smtClean="0">
                <a:solidFill>
                  <a:prstClr val="black"/>
                </a:solidFill>
              </a:rPr>
              <a:t>художественный вкус и уважение к литературе и чтению.</a:t>
            </a:r>
          </a:p>
          <a:p>
            <a:pPr lvl="0">
              <a:lnSpc>
                <a:spcPct val="80000"/>
              </a:lnSpc>
              <a:buNone/>
            </a:pPr>
            <a:r>
              <a:rPr lang="ru-RU" altLang="ru-RU" sz="2000" dirty="0" smtClean="0">
                <a:solidFill>
                  <a:prstClr val="black"/>
                </a:solidFill>
              </a:rPr>
              <a:t>5. </a:t>
            </a:r>
            <a:r>
              <a:rPr lang="ru-RU" altLang="ru-RU" sz="2000" b="1" dirty="0" smtClean="0">
                <a:solidFill>
                  <a:srgbClr val="FF0000"/>
                </a:solidFill>
              </a:rPr>
              <a:t>Приобщить</a:t>
            </a:r>
            <a:r>
              <a:rPr lang="ru-RU" altLang="ru-RU" sz="2000" dirty="0" smtClean="0">
                <a:solidFill>
                  <a:prstClr val="black"/>
                </a:solidFill>
              </a:rPr>
              <a:t> ребенка к здоровому образу жизни и гармонии тела. </a:t>
            </a:r>
          </a:p>
          <a:p>
            <a:pPr lvl="0">
              <a:lnSpc>
                <a:spcPct val="80000"/>
              </a:lnSpc>
              <a:buNone/>
            </a:pPr>
            <a:endParaRPr lang="ru-RU" altLang="ru-RU" sz="2000" b="1" dirty="0" smtClean="0">
              <a:solidFill>
                <a:prstClr val="black"/>
              </a:solidFill>
            </a:endParaRPr>
          </a:p>
          <a:p>
            <a:pPr lvl="0">
              <a:lnSpc>
                <a:spcPct val="80000"/>
              </a:lnSpc>
              <a:buNone/>
            </a:pPr>
            <a:r>
              <a:rPr lang="ru-RU" altLang="ru-RU" sz="2400" b="1" dirty="0" smtClean="0">
                <a:solidFill>
                  <a:prstClr val="black"/>
                </a:solidFill>
              </a:rPr>
              <a:t>Развивающие задачи:</a:t>
            </a:r>
            <a:endParaRPr lang="ru-RU" altLang="ru-RU" sz="2400" dirty="0" smtClean="0">
              <a:solidFill>
                <a:prstClr val="black"/>
              </a:solidFill>
            </a:endParaRPr>
          </a:p>
          <a:p>
            <a:pPr lvl="0">
              <a:lnSpc>
                <a:spcPct val="80000"/>
              </a:lnSpc>
              <a:buNone/>
            </a:pPr>
            <a:r>
              <a:rPr lang="ru-RU" altLang="ru-RU" sz="2000" dirty="0" smtClean="0">
                <a:solidFill>
                  <a:prstClr val="black"/>
                </a:solidFill>
              </a:rPr>
              <a:t>1. </a:t>
            </a:r>
            <a:r>
              <a:rPr lang="ru-RU" altLang="ru-RU" sz="2000" b="1" dirty="0" smtClean="0">
                <a:solidFill>
                  <a:srgbClr val="FF0000"/>
                </a:solidFill>
              </a:rPr>
              <a:t>Развить</a:t>
            </a:r>
            <a:r>
              <a:rPr lang="ru-RU" altLang="ru-RU" sz="2000" dirty="0" smtClean="0">
                <a:solidFill>
                  <a:prstClr val="black"/>
                </a:solidFill>
              </a:rPr>
              <a:t> умения думать, умения исследовать, умения общаться, умения взаимодействовать, умения доводить дело до конца и т.д.</a:t>
            </a:r>
          </a:p>
          <a:p>
            <a:pPr lvl="0">
              <a:lnSpc>
                <a:spcPct val="80000"/>
              </a:lnSpc>
              <a:buNone/>
            </a:pPr>
            <a:r>
              <a:rPr lang="ru-RU" altLang="ru-RU" sz="2000" dirty="0" smtClean="0">
                <a:solidFill>
                  <a:prstClr val="black"/>
                </a:solidFill>
              </a:rPr>
              <a:t>2. </a:t>
            </a:r>
            <a:r>
              <a:rPr lang="ru-RU" altLang="ru-RU" sz="2000" b="1" dirty="0" smtClean="0">
                <a:solidFill>
                  <a:srgbClr val="FF0000"/>
                </a:solidFill>
              </a:rPr>
              <a:t>Развить</a:t>
            </a:r>
            <a:r>
              <a:rPr lang="ru-RU" altLang="ru-RU" sz="2000" dirty="0" smtClean="0">
                <a:solidFill>
                  <a:prstClr val="black"/>
                </a:solidFill>
              </a:rPr>
              <a:t> артистические, эмоциональные качества </a:t>
            </a:r>
          </a:p>
          <a:p>
            <a:pPr lvl="0">
              <a:lnSpc>
                <a:spcPct val="80000"/>
              </a:lnSpc>
              <a:buNone/>
            </a:pPr>
            <a:r>
              <a:rPr lang="ru-RU" altLang="ru-RU" sz="2000" dirty="0" smtClean="0">
                <a:solidFill>
                  <a:prstClr val="black"/>
                </a:solidFill>
              </a:rPr>
              <a:t>3. </a:t>
            </a:r>
            <a:r>
              <a:rPr lang="ru-RU" altLang="ru-RU" sz="2000" b="1" dirty="0" smtClean="0">
                <a:solidFill>
                  <a:srgbClr val="FF0000"/>
                </a:solidFill>
              </a:rPr>
              <a:t>Развить</a:t>
            </a:r>
            <a:r>
              <a:rPr lang="ru-RU" altLang="ru-RU" sz="2000" dirty="0" smtClean="0">
                <a:solidFill>
                  <a:prstClr val="black"/>
                </a:solidFill>
              </a:rPr>
              <a:t> артистические способности.</a:t>
            </a:r>
          </a:p>
          <a:p>
            <a:pPr lvl="0">
              <a:lnSpc>
                <a:spcPct val="80000"/>
              </a:lnSpc>
              <a:buNone/>
            </a:pPr>
            <a:r>
              <a:rPr lang="ru-RU" altLang="ru-RU" sz="2000" dirty="0" smtClean="0">
                <a:solidFill>
                  <a:prstClr val="black"/>
                </a:solidFill>
              </a:rPr>
              <a:t>4. </a:t>
            </a:r>
            <a:r>
              <a:rPr lang="ru-RU" altLang="ru-RU" sz="2000" b="1" dirty="0" smtClean="0">
                <a:solidFill>
                  <a:srgbClr val="FF0000"/>
                </a:solidFill>
              </a:rPr>
              <a:t>Развить</a:t>
            </a:r>
            <a:r>
              <a:rPr lang="ru-RU" altLang="ru-RU" sz="2000" dirty="0" smtClean="0">
                <a:solidFill>
                  <a:prstClr val="black"/>
                </a:solidFill>
              </a:rPr>
              <a:t> координацию, гибкость, пластику, общую физическую выносливость.</a:t>
            </a:r>
          </a:p>
          <a:p>
            <a:pPr lvl="0">
              <a:lnSpc>
                <a:spcPct val="80000"/>
              </a:lnSpc>
              <a:buNone/>
            </a:pPr>
            <a:r>
              <a:rPr lang="ru-RU" altLang="ru-RU" sz="2000" dirty="0" smtClean="0">
                <a:solidFill>
                  <a:prstClr val="black"/>
                </a:solidFill>
              </a:rPr>
              <a:t>5. </a:t>
            </a:r>
            <a:r>
              <a:rPr lang="ru-RU" altLang="ru-RU" sz="2000" b="1" dirty="0" smtClean="0">
                <a:solidFill>
                  <a:srgbClr val="FF0000"/>
                </a:solidFill>
              </a:rPr>
              <a:t>Развить</a:t>
            </a:r>
            <a:r>
              <a:rPr lang="ru-RU" altLang="ru-RU" sz="2000" dirty="0" smtClean="0">
                <a:solidFill>
                  <a:prstClr val="black"/>
                </a:solidFill>
              </a:rPr>
              <a:t> внимательность и наблюдательность, творческое воображение и фантазию</a:t>
            </a:r>
            <a:endParaRPr lang="ru-RU" altLang="ru-RU" sz="2000" dirty="0">
              <a:solidFill>
                <a:prstClr val="black"/>
              </a:solidFill>
            </a:endParaRPr>
          </a:p>
        </p:txBody>
      </p:sp>
      <p:graphicFrame>
        <p:nvGraphicFramePr>
          <p:cNvPr id="8" name="Схема 7"/>
          <p:cNvGraphicFramePr/>
          <p:nvPr>
            <p:extLst>
              <p:ext uri="{D42A27DB-BD31-4B8C-83A1-F6EECF244321}">
                <p14:modId xmlns:p14="http://schemas.microsoft.com/office/powerpoint/2010/main" val="2265396087"/>
              </p:ext>
            </p:extLst>
          </p:nvPr>
        </p:nvGraphicFramePr>
        <p:xfrm>
          <a:off x="0" y="-22292"/>
          <a:ext cx="12192000" cy="1490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358408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Graphic spid="8" grpId="0">
        <p:bldAsOne/>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нутый угол 12"/>
          <p:cNvSpPr/>
          <p:nvPr/>
        </p:nvSpPr>
        <p:spPr>
          <a:xfrm>
            <a:off x="468309" y="1517495"/>
            <a:ext cx="11228167" cy="1230481"/>
          </a:xfrm>
          <a:prstGeom prst="foldedCorner">
            <a:avLst/>
          </a:prstGeom>
          <a:solidFill>
            <a:schemeClr val="bg2">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endParaRPr lang="ru-RU" sz="1900" dirty="0">
              <a:ln w="0"/>
              <a:effectLst>
                <a:outerShdw blurRad="38100" dist="19050" dir="2700000" algn="tl" rotWithShape="0">
                  <a:schemeClr val="dk1">
                    <a:alpha val="40000"/>
                  </a:schemeClr>
                </a:outerShdw>
              </a:effectLst>
            </a:endParaRPr>
          </a:p>
          <a:p>
            <a:r>
              <a:rPr lang="ru-RU" sz="2100" dirty="0">
                <a:ln w="0"/>
                <a:effectLst>
                  <a:outerShdw blurRad="38100" dist="19050" dir="2700000" algn="tl" rotWithShape="0">
                    <a:schemeClr val="dk1">
                      <a:alpha val="40000"/>
                    </a:schemeClr>
                  </a:outerShdw>
                </a:effectLst>
              </a:rPr>
              <a:t>содержит название разделов и тем программы, количество теоретических и практических часов и формы аттестации (контроля), оформляется в табличной форме</a:t>
            </a:r>
            <a:endParaRPr lang="ru-RU" sz="2100" dirty="0">
              <a:ln w="0"/>
              <a:solidFill>
                <a:srgbClr val="FFFF00"/>
              </a:solidFill>
              <a:effectLst>
                <a:outerShdw blurRad="38100" dist="19050" dir="2700000" algn="tl" rotWithShape="0">
                  <a:schemeClr val="dk1">
                    <a:alpha val="40000"/>
                  </a:schemeClr>
                </a:outerShdw>
              </a:effectLst>
            </a:endParaRPr>
          </a:p>
        </p:txBody>
      </p:sp>
      <p:sp>
        <p:nvSpPr>
          <p:cNvPr id="9" name="Блок-схема: документ 8"/>
          <p:cNvSpPr/>
          <p:nvPr/>
        </p:nvSpPr>
        <p:spPr>
          <a:xfrm>
            <a:off x="0" y="624415"/>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7" name="Блок-схема: документ 6"/>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400" b="1">
                <a:ln w="0"/>
                <a:solidFill>
                  <a:prstClr val="white"/>
                </a:solidFill>
                <a:effectLst>
                  <a:outerShdw blurRad="38100" dist="19050" dir="2700000" algn="tl" rotWithShape="0">
                    <a:prstClr val="black">
                      <a:alpha val="40000"/>
                    </a:prstClr>
                  </a:outerShdw>
                </a:effectLst>
                <a:latin typeface="Calibri Light" panose="020F0302020204030204"/>
                <a:ea typeface="+mj-ea"/>
                <a:cs typeface="+mj-cs"/>
              </a:rPr>
              <a:t>1.3. Содержание программы</a:t>
            </a:r>
            <a:endParaRPr lang="ru-RU"/>
          </a:p>
        </p:txBody>
      </p:sp>
      <p:graphicFrame>
        <p:nvGraphicFramePr>
          <p:cNvPr id="8" name="Схема 7"/>
          <p:cNvGraphicFramePr/>
          <p:nvPr>
            <p:extLst>
              <p:ext uri="{D42A27DB-BD31-4B8C-83A1-F6EECF244321}">
                <p14:modId xmlns:p14="http://schemas.microsoft.com/office/powerpoint/2010/main" val="992558685"/>
              </p:ext>
            </p:extLst>
          </p:nvPr>
        </p:nvGraphicFramePr>
        <p:xfrm>
          <a:off x="468309" y="2810431"/>
          <a:ext cx="11051345" cy="39031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Прямоугольник 4"/>
          <p:cNvSpPr/>
          <p:nvPr/>
        </p:nvSpPr>
        <p:spPr>
          <a:xfrm>
            <a:off x="987739" y="1145281"/>
            <a:ext cx="5006242" cy="584775"/>
          </a:xfrm>
          <a:prstGeom prst="rect">
            <a:avLst/>
          </a:prstGeom>
        </p:spPr>
        <p:txBody>
          <a:bodyPr wrap="none">
            <a:spAutoFit/>
          </a:bodyPr>
          <a:lstStyle/>
          <a:p>
            <a:pPr lvl="0"/>
            <a:r>
              <a:rPr lang="ru-RU" sz="3200" dirty="0" smtClean="0">
                <a:ln w="0"/>
                <a:solidFill>
                  <a:srgbClr val="FFFF00"/>
                </a:solidFill>
                <a:effectLst>
                  <a:outerShdw blurRad="38100" dist="19050" dir="2700000" algn="tl" rotWithShape="0">
                    <a:schemeClr val="dk1">
                      <a:alpha val="40000"/>
                    </a:schemeClr>
                  </a:outerShdw>
                </a:effectLst>
              </a:rPr>
              <a:t>Учебно-тематический план </a:t>
            </a:r>
            <a:endParaRPr lang="ru-RU" sz="3200" dirty="0">
              <a:ln w="0"/>
              <a:solidFill>
                <a:srgbClr val="FFFF0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11167460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8">
                                            <p:graphicEl>
                                              <a:dgm id="{DDEFB6FB-FF87-49C0-A553-85862B2FA5D5}"/>
                                            </p:graphicEl>
                                          </p:spTgt>
                                        </p:tgtEl>
                                        <p:attrNameLst>
                                          <p:attrName>style.visibility</p:attrName>
                                        </p:attrNameLst>
                                      </p:cBhvr>
                                      <p:to>
                                        <p:strVal val="visible"/>
                                      </p:to>
                                    </p:set>
                                    <p:animEffect transition="in" filter="fade">
                                      <p:cBhvr>
                                        <p:cTn id="30" dur="500"/>
                                        <p:tgtEl>
                                          <p:spTgt spid="8">
                                            <p:graphicEl>
                                              <a:dgm id="{DDEFB6FB-FF87-49C0-A553-85862B2FA5D5}"/>
                                            </p:graphicEl>
                                          </p:spTgt>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8">
                                            <p:graphicEl>
                                              <a:dgm id="{D854D164-CE92-4B0A-9A73-E69956F5DD6D}"/>
                                            </p:graphicEl>
                                          </p:spTgt>
                                        </p:tgtEl>
                                        <p:attrNameLst>
                                          <p:attrName>style.visibility</p:attrName>
                                        </p:attrNameLst>
                                      </p:cBhvr>
                                      <p:to>
                                        <p:strVal val="visible"/>
                                      </p:to>
                                    </p:set>
                                    <p:animEffect transition="in" filter="fade">
                                      <p:cBhvr>
                                        <p:cTn id="34" dur="500"/>
                                        <p:tgtEl>
                                          <p:spTgt spid="8">
                                            <p:graphicEl>
                                              <a:dgm id="{D854D164-CE92-4B0A-9A73-E69956F5DD6D}"/>
                                            </p:graphicEl>
                                          </p:spTgt>
                                        </p:tgtEl>
                                      </p:cBhvr>
                                    </p:animEffect>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8">
                                            <p:graphicEl>
                                              <a:dgm id="{97F61B71-3789-45ED-8069-A5BC71F74FFE}"/>
                                            </p:graphicEl>
                                          </p:spTgt>
                                        </p:tgtEl>
                                        <p:attrNameLst>
                                          <p:attrName>style.visibility</p:attrName>
                                        </p:attrNameLst>
                                      </p:cBhvr>
                                      <p:to>
                                        <p:strVal val="visible"/>
                                      </p:to>
                                    </p:set>
                                    <p:animEffect transition="in" filter="fade">
                                      <p:cBhvr>
                                        <p:cTn id="38" dur="500"/>
                                        <p:tgtEl>
                                          <p:spTgt spid="8">
                                            <p:graphicEl>
                                              <a:dgm id="{97F61B71-3789-45ED-8069-A5BC71F74FFE}"/>
                                            </p:graphicEl>
                                          </p:spTgt>
                                        </p:tgtEl>
                                      </p:cBhvr>
                                    </p:animEffect>
                                  </p:childTnLst>
                                </p:cTn>
                              </p:par>
                            </p:childTnLst>
                          </p:cTn>
                        </p:par>
                        <p:par>
                          <p:cTn id="39" fill="hold">
                            <p:stCondLst>
                              <p:cond delay="4500"/>
                            </p:stCondLst>
                            <p:childTnLst>
                              <p:par>
                                <p:cTn id="40" presetID="10" presetClass="entr" presetSubtype="0" fill="hold" grpId="0" nodeType="afterEffect">
                                  <p:stCondLst>
                                    <p:cond delay="0"/>
                                  </p:stCondLst>
                                  <p:childTnLst>
                                    <p:set>
                                      <p:cBhvr>
                                        <p:cTn id="41" dur="1" fill="hold">
                                          <p:stCondLst>
                                            <p:cond delay="0"/>
                                          </p:stCondLst>
                                        </p:cTn>
                                        <p:tgtEl>
                                          <p:spTgt spid="8">
                                            <p:graphicEl>
                                              <a:dgm id="{33791194-C20A-4A44-B6A6-CA7DC734FC71}"/>
                                            </p:graphicEl>
                                          </p:spTgt>
                                        </p:tgtEl>
                                        <p:attrNameLst>
                                          <p:attrName>style.visibility</p:attrName>
                                        </p:attrNameLst>
                                      </p:cBhvr>
                                      <p:to>
                                        <p:strVal val="visible"/>
                                      </p:to>
                                    </p:set>
                                    <p:animEffect transition="in" filter="fade">
                                      <p:cBhvr>
                                        <p:cTn id="42" dur="500"/>
                                        <p:tgtEl>
                                          <p:spTgt spid="8">
                                            <p:graphicEl>
                                              <a:dgm id="{33791194-C20A-4A44-B6A6-CA7DC734FC71}"/>
                                            </p:graphicEl>
                                          </p:spTgt>
                                        </p:tgtEl>
                                      </p:cBhvr>
                                    </p:animEffect>
                                  </p:childTnLst>
                                </p:cTn>
                              </p:par>
                            </p:childTnLst>
                          </p:cTn>
                        </p:par>
                        <p:par>
                          <p:cTn id="43" fill="hold">
                            <p:stCondLst>
                              <p:cond delay="5000"/>
                            </p:stCondLst>
                            <p:childTnLst>
                              <p:par>
                                <p:cTn id="44" presetID="10" presetClass="entr" presetSubtype="0" fill="hold" grpId="0" nodeType="afterEffect">
                                  <p:stCondLst>
                                    <p:cond delay="0"/>
                                  </p:stCondLst>
                                  <p:childTnLst>
                                    <p:set>
                                      <p:cBhvr>
                                        <p:cTn id="45" dur="1" fill="hold">
                                          <p:stCondLst>
                                            <p:cond delay="0"/>
                                          </p:stCondLst>
                                        </p:cTn>
                                        <p:tgtEl>
                                          <p:spTgt spid="8">
                                            <p:graphicEl>
                                              <a:dgm id="{AE95EB23-FAFB-4EA5-A6AD-84773DAE1009}"/>
                                            </p:graphicEl>
                                          </p:spTgt>
                                        </p:tgtEl>
                                        <p:attrNameLst>
                                          <p:attrName>style.visibility</p:attrName>
                                        </p:attrNameLst>
                                      </p:cBhvr>
                                      <p:to>
                                        <p:strVal val="visible"/>
                                      </p:to>
                                    </p:set>
                                    <p:animEffect transition="in" filter="fade">
                                      <p:cBhvr>
                                        <p:cTn id="46" dur="500"/>
                                        <p:tgtEl>
                                          <p:spTgt spid="8">
                                            <p:graphicEl>
                                              <a:dgm id="{AE95EB23-FAFB-4EA5-A6AD-84773DAE1009}"/>
                                            </p:graphicEl>
                                          </p:spTgt>
                                        </p:tgtEl>
                                      </p:cBhvr>
                                    </p:animEffect>
                                  </p:childTnLst>
                                </p:cTn>
                              </p:par>
                            </p:childTnLst>
                          </p:cTn>
                        </p:par>
                        <p:par>
                          <p:cTn id="47" fill="hold">
                            <p:stCondLst>
                              <p:cond delay="5500"/>
                            </p:stCondLst>
                            <p:childTnLst>
                              <p:par>
                                <p:cTn id="48" presetID="10" presetClass="entr" presetSubtype="0" fill="hold" grpId="0" nodeType="afterEffect">
                                  <p:stCondLst>
                                    <p:cond delay="0"/>
                                  </p:stCondLst>
                                  <p:childTnLst>
                                    <p:set>
                                      <p:cBhvr>
                                        <p:cTn id="49" dur="1" fill="hold">
                                          <p:stCondLst>
                                            <p:cond delay="0"/>
                                          </p:stCondLst>
                                        </p:cTn>
                                        <p:tgtEl>
                                          <p:spTgt spid="8">
                                            <p:graphicEl>
                                              <a:dgm id="{81544915-3C73-4F7F-A145-E652AEBAA17A}"/>
                                            </p:graphicEl>
                                          </p:spTgt>
                                        </p:tgtEl>
                                        <p:attrNameLst>
                                          <p:attrName>style.visibility</p:attrName>
                                        </p:attrNameLst>
                                      </p:cBhvr>
                                      <p:to>
                                        <p:strVal val="visible"/>
                                      </p:to>
                                    </p:set>
                                    <p:animEffect transition="in" filter="fade">
                                      <p:cBhvr>
                                        <p:cTn id="50" dur="500"/>
                                        <p:tgtEl>
                                          <p:spTgt spid="8">
                                            <p:graphicEl>
                                              <a:dgm id="{81544915-3C73-4F7F-A145-E652AEBAA17A}"/>
                                            </p:graphicEl>
                                          </p:spTgt>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8">
                                            <p:graphicEl>
                                              <a:dgm id="{080A3F8B-0F12-4E5A-B6AB-601669D9255A}"/>
                                            </p:graphicEl>
                                          </p:spTgt>
                                        </p:tgtEl>
                                        <p:attrNameLst>
                                          <p:attrName>style.visibility</p:attrName>
                                        </p:attrNameLst>
                                      </p:cBhvr>
                                      <p:to>
                                        <p:strVal val="visible"/>
                                      </p:to>
                                    </p:set>
                                    <p:animEffect transition="in" filter="fade">
                                      <p:cBhvr>
                                        <p:cTn id="54" dur="500"/>
                                        <p:tgtEl>
                                          <p:spTgt spid="8">
                                            <p:graphicEl>
                                              <a:dgm id="{080A3F8B-0F12-4E5A-B6AB-601669D9255A}"/>
                                            </p:graphicEl>
                                          </p:spTgt>
                                        </p:tgtEl>
                                      </p:cBhvr>
                                    </p:animEffect>
                                  </p:childTnLst>
                                </p:cTn>
                              </p:par>
                            </p:childTnLst>
                          </p:cTn>
                        </p:par>
                        <p:par>
                          <p:cTn id="55" fill="hold">
                            <p:stCondLst>
                              <p:cond delay="6500"/>
                            </p:stCondLst>
                            <p:childTnLst>
                              <p:par>
                                <p:cTn id="56" presetID="10" presetClass="entr" presetSubtype="0" fill="hold" grpId="0" nodeType="afterEffect">
                                  <p:stCondLst>
                                    <p:cond delay="0"/>
                                  </p:stCondLst>
                                  <p:childTnLst>
                                    <p:set>
                                      <p:cBhvr>
                                        <p:cTn id="57" dur="1" fill="hold">
                                          <p:stCondLst>
                                            <p:cond delay="0"/>
                                          </p:stCondLst>
                                        </p:cTn>
                                        <p:tgtEl>
                                          <p:spTgt spid="8">
                                            <p:graphicEl>
                                              <a:dgm id="{FE58F753-6204-4257-A3EA-F64CFFE535A5}"/>
                                            </p:graphicEl>
                                          </p:spTgt>
                                        </p:tgtEl>
                                        <p:attrNameLst>
                                          <p:attrName>style.visibility</p:attrName>
                                        </p:attrNameLst>
                                      </p:cBhvr>
                                      <p:to>
                                        <p:strVal val="visible"/>
                                      </p:to>
                                    </p:set>
                                    <p:animEffect transition="in" filter="fade">
                                      <p:cBhvr>
                                        <p:cTn id="58" dur="500"/>
                                        <p:tgtEl>
                                          <p:spTgt spid="8">
                                            <p:graphicEl>
                                              <a:dgm id="{FE58F753-6204-4257-A3EA-F64CFFE535A5}"/>
                                            </p:graphicEl>
                                          </p:spTgt>
                                        </p:tgtEl>
                                      </p:cBhvr>
                                    </p:animEffect>
                                  </p:childTnLst>
                                </p:cTn>
                              </p:par>
                            </p:childTnLst>
                          </p:cTn>
                        </p:par>
                        <p:par>
                          <p:cTn id="59" fill="hold">
                            <p:stCondLst>
                              <p:cond delay="7000"/>
                            </p:stCondLst>
                            <p:childTnLst>
                              <p:par>
                                <p:cTn id="60" presetID="10" presetClass="entr" presetSubtype="0" fill="hold" grpId="0" nodeType="afterEffect">
                                  <p:stCondLst>
                                    <p:cond delay="0"/>
                                  </p:stCondLst>
                                  <p:childTnLst>
                                    <p:set>
                                      <p:cBhvr>
                                        <p:cTn id="61" dur="1" fill="hold">
                                          <p:stCondLst>
                                            <p:cond delay="0"/>
                                          </p:stCondLst>
                                        </p:cTn>
                                        <p:tgtEl>
                                          <p:spTgt spid="8">
                                            <p:graphicEl>
                                              <a:dgm id="{AD2C1CD3-98B5-4418-B713-625EE4645632}"/>
                                            </p:graphicEl>
                                          </p:spTgt>
                                        </p:tgtEl>
                                        <p:attrNameLst>
                                          <p:attrName>style.visibility</p:attrName>
                                        </p:attrNameLst>
                                      </p:cBhvr>
                                      <p:to>
                                        <p:strVal val="visible"/>
                                      </p:to>
                                    </p:set>
                                    <p:animEffect transition="in" filter="fade">
                                      <p:cBhvr>
                                        <p:cTn id="62" dur="500"/>
                                        <p:tgtEl>
                                          <p:spTgt spid="8">
                                            <p:graphicEl>
                                              <a:dgm id="{AD2C1CD3-98B5-4418-B713-625EE4645632}"/>
                                            </p:graphicEl>
                                          </p:spTgt>
                                        </p:tgtEl>
                                      </p:cBhvr>
                                    </p:animEffect>
                                  </p:childTnLst>
                                </p:cTn>
                              </p:par>
                            </p:childTnLst>
                          </p:cTn>
                        </p:par>
                        <p:par>
                          <p:cTn id="63" fill="hold">
                            <p:stCondLst>
                              <p:cond delay="7500"/>
                            </p:stCondLst>
                            <p:childTnLst>
                              <p:par>
                                <p:cTn id="64" presetID="10" presetClass="entr" presetSubtype="0" fill="hold" grpId="0" nodeType="afterEffect">
                                  <p:stCondLst>
                                    <p:cond delay="0"/>
                                  </p:stCondLst>
                                  <p:childTnLst>
                                    <p:set>
                                      <p:cBhvr>
                                        <p:cTn id="65" dur="1" fill="hold">
                                          <p:stCondLst>
                                            <p:cond delay="0"/>
                                          </p:stCondLst>
                                        </p:cTn>
                                        <p:tgtEl>
                                          <p:spTgt spid="8">
                                            <p:graphicEl>
                                              <a:dgm id="{1A52B98C-89C4-4410-92CA-0C68E709BF44}"/>
                                            </p:graphicEl>
                                          </p:spTgt>
                                        </p:tgtEl>
                                        <p:attrNameLst>
                                          <p:attrName>style.visibility</p:attrName>
                                        </p:attrNameLst>
                                      </p:cBhvr>
                                      <p:to>
                                        <p:strVal val="visible"/>
                                      </p:to>
                                    </p:set>
                                    <p:animEffect transition="in" filter="fade">
                                      <p:cBhvr>
                                        <p:cTn id="66" dur="500"/>
                                        <p:tgtEl>
                                          <p:spTgt spid="8">
                                            <p:graphicEl>
                                              <a:dgm id="{1A52B98C-89C4-4410-92CA-0C68E709BF44}"/>
                                            </p:graphicEl>
                                          </p:spTgt>
                                        </p:tgtEl>
                                      </p:cBhvr>
                                    </p:animEffect>
                                  </p:childTnLst>
                                </p:cTn>
                              </p:par>
                            </p:childTnLst>
                          </p:cTn>
                        </p:par>
                        <p:par>
                          <p:cTn id="67" fill="hold">
                            <p:stCondLst>
                              <p:cond delay="8000"/>
                            </p:stCondLst>
                            <p:childTnLst>
                              <p:par>
                                <p:cTn id="68" presetID="10" presetClass="entr" presetSubtype="0" fill="hold" grpId="0" nodeType="afterEffect">
                                  <p:stCondLst>
                                    <p:cond delay="0"/>
                                  </p:stCondLst>
                                  <p:childTnLst>
                                    <p:set>
                                      <p:cBhvr>
                                        <p:cTn id="69" dur="1" fill="hold">
                                          <p:stCondLst>
                                            <p:cond delay="0"/>
                                          </p:stCondLst>
                                        </p:cTn>
                                        <p:tgtEl>
                                          <p:spTgt spid="8">
                                            <p:graphicEl>
                                              <a:dgm id="{B97F7133-6942-4E94-9512-42FC532E3692}"/>
                                            </p:graphicEl>
                                          </p:spTgt>
                                        </p:tgtEl>
                                        <p:attrNameLst>
                                          <p:attrName>style.visibility</p:attrName>
                                        </p:attrNameLst>
                                      </p:cBhvr>
                                      <p:to>
                                        <p:strVal val="visible"/>
                                      </p:to>
                                    </p:set>
                                    <p:animEffect transition="in" filter="fade">
                                      <p:cBhvr>
                                        <p:cTn id="70" dur="500"/>
                                        <p:tgtEl>
                                          <p:spTgt spid="8">
                                            <p:graphicEl>
                                              <a:dgm id="{B97F7133-6942-4E94-9512-42FC532E3692}"/>
                                            </p:graphicEl>
                                          </p:spTgt>
                                        </p:tgtEl>
                                      </p:cBhvr>
                                    </p:animEffect>
                                  </p:childTnLst>
                                </p:cTn>
                              </p:par>
                            </p:childTnLst>
                          </p:cTn>
                        </p:par>
                        <p:par>
                          <p:cTn id="71" fill="hold">
                            <p:stCondLst>
                              <p:cond delay="8500"/>
                            </p:stCondLst>
                            <p:childTnLst>
                              <p:par>
                                <p:cTn id="72" presetID="10" presetClass="entr" presetSubtype="0" fill="hold" grpId="0" nodeType="afterEffect">
                                  <p:stCondLst>
                                    <p:cond delay="0"/>
                                  </p:stCondLst>
                                  <p:childTnLst>
                                    <p:set>
                                      <p:cBhvr>
                                        <p:cTn id="73" dur="1" fill="hold">
                                          <p:stCondLst>
                                            <p:cond delay="0"/>
                                          </p:stCondLst>
                                        </p:cTn>
                                        <p:tgtEl>
                                          <p:spTgt spid="8">
                                            <p:graphicEl>
                                              <a:dgm id="{4652FF90-5B9E-4FFE-AB7B-04BD188254D3}"/>
                                            </p:graphicEl>
                                          </p:spTgt>
                                        </p:tgtEl>
                                        <p:attrNameLst>
                                          <p:attrName>style.visibility</p:attrName>
                                        </p:attrNameLst>
                                      </p:cBhvr>
                                      <p:to>
                                        <p:strVal val="visible"/>
                                      </p:to>
                                    </p:set>
                                    <p:animEffect transition="in" filter="fade">
                                      <p:cBhvr>
                                        <p:cTn id="74" dur="500"/>
                                        <p:tgtEl>
                                          <p:spTgt spid="8">
                                            <p:graphicEl>
                                              <a:dgm id="{4652FF90-5B9E-4FFE-AB7B-04BD188254D3}"/>
                                            </p:graphicEl>
                                          </p:spTgt>
                                        </p:tgtEl>
                                      </p:cBhvr>
                                    </p:animEffect>
                                  </p:childTnLst>
                                </p:cTn>
                              </p:par>
                            </p:childTnLst>
                          </p:cTn>
                        </p:par>
                        <p:par>
                          <p:cTn id="75" fill="hold">
                            <p:stCondLst>
                              <p:cond delay="9000"/>
                            </p:stCondLst>
                            <p:childTnLst>
                              <p:par>
                                <p:cTn id="76" presetID="10" presetClass="entr" presetSubtype="0" fill="hold" grpId="0" nodeType="afterEffect">
                                  <p:stCondLst>
                                    <p:cond delay="0"/>
                                  </p:stCondLst>
                                  <p:childTnLst>
                                    <p:set>
                                      <p:cBhvr>
                                        <p:cTn id="77" dur="1" fill="hold">
                                          <p:stCondLst>
                                            <p:cond delay="0"/>
                                          </p:stCondLst>
                                        </p:cTn>
                                        <p:tgtEl>
                                          <p:spTgt spid="8">
                                            <p:graphicEl>
                                              <a:dgm id="{9847F2FD-8DC4-40CF-A147-3ABF0BB8BA06}"/>
                                            </p:graphicEl>
                                          </p:spTgt>
                                        </p:tgtEl>
                                        <p:attrNameLst>
                                          <p:attrName>style.visibility</p:attrName>
                                        </p:attrNameLst>
                                      </p:cBhvr>
                                      <p:to>
                                        <p:strVal val="visible"/>
                                      </p:to>
                                    </p:set>
                                    <p:animEffect transition="in" filter="fade">
                                      <p:cBhvr>
                                        <p:cTn id="78" dur="500"/>
                                        <p:tgtEl>
                                          <p:spTgt spid="8">
                                            <p:graphicEl>
                                              <a:dgm id="{9847F2FD-8DC4-40CF-A147-3ABF0BB8BA0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animBg="1"/>
      <p:bldP spid="7" grpId="0" animBg="1"/>
      <p:bldGraphic spid="8" grpId="0">
        <p:bldSub>
          <a:bldDgm bld="one"/>
        </p:bldSub>
      </p:bldGraphic>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4732" y="208550"/>
            <a:ext cx="9404723" cy="543927"/>
          </a:xfrm>
        </p:spPr>
        <p:txBody>
          <a:bodyPr>
            <a:normAutofit fontScale="90000"/>
          </a:bodyPr>
          <a:lstStyle/>
          <a:p>
            <a:pPr algn="ctr"/>
            <a:r>
              <a:rPr lang="ru-RU" b="1" dirty="0">
                <a:ln w="0"/>
                <a:solidFill>
                  <a:schemeClr val="tx1"/>
                </a:solidFill>
                <a:effectLst>
                  <a:outerShdw blurRad="38100" dist="19050" dir="2700000" algn="tl" rotWithShape="0">
                    <a:schemeClr val="dk1">
                      <a:alpha val="40000"/>
                    </a:schemeClr>
                  </a:outerShdw>
                </a:effectLst>
              </a:rPr>
              <a:t>Учебно-тематический</a:t>
            </a:r>
            <a:r>
              <a:rPr lang="ru-RU" b="1" dirty="0">
                <a:ln w="0"/>
                <a:solidFill>
                  <a:srgbClr val="FFFF00"/>
                </a:solidFill>
                <a:effectLst>
                  <a:outerShdw blurRad="38100" dist="19050" dir="2700000" algn="tl" rotWithShape="0">
                    <a:schemeClr val="dk1">
                      <a:alpha val="40000"/>
                    </a:schemeClr>
                  </a:outerShdw>
                </a:effectLst>
              </a:rPr>
              <a:t> </a:t>
            </a:r>
            <a:r>
              <a:rPr lang="ru-RU" b="1" dirty="0" smtClean="0">
                <a:ln w="0"/>
                <a:solidFill>
                  <a:schemeClr val="tx1"/>
                </a:solidFill>
                <a:effectLst>
                  <a:outerShdw blurRad="38100" dist="19050" dir="2700000" algn="tl" rotWithShape="0">
                    <a:schemeClr val="dk1">
                      <a:alpha val="40000"/>
                    </a:schemeClr>
                  </a:outerShdw>
                </a:effectLst>
              </a:rPr>
              <a:t>план</a:t>
            </a:r>
            <a:endParaRPr lang="ru-RU" b="1" dirty="0">
              <a:ln w="0"/>
              <a:solidFill>
                <a:srgbClr val="FFFF00"/>
              </a:solidFill>
              <a:effectLst>
                <a:outerShdw blurRad="38100" dist="19050" dir="2700000" algn="tl" rotWithShape="0">
                  <a:schemeClr val="dk1">
                    <a:alpha val="40000"/>
                  </a:schemeClr>
                </a:outerShdw>
              </a:effectLst>
            </a:endParaRPr>
          </a:p>
        </p:txBody>
      </p:sp>
      <p:graphicFrame>
        <p:nvGraphicFramePr>
          <p:cNvPr id="4" name="Таблица 3"/>
          <p:cNvGraphicFramePr>
            <a:graphicFrameLocks noGrp="1"/>
          </p:cNvGraphicFramePr>
          <p:nvPr>
            <p:extLst>
              <p:ext uri="{D42A27DB-BD31-4B8C-83A1-F6EECF244321}">
                <p14:modId xmlns:p14="http://schemas.microsoft.com/office/powerpoint/2010/main" val="4040951598"/>
              </p:ext>
            </p:extLst>
          </p:nvPr>
        </p:nvGraphicFramePr>
        <p:xfrm>
          <a:off x="640616" y="821337"/>
          <a:ext cx="10843597" cy="2627698"/>
        </p:xfrm>
        <a:graphic>
          <a:graphicData uri="http://schemas.openxmlformats.org/drawingml/2006/table">
            <a:tbl>
              <a:tblPr firstRow="1" bandRow="1">
                <a:tableStyleId>{5A111915-BE36-4E01-A7E5-04B1672EAD32}</a:tableStyleId>
              </a:tblPr>
              <a:tblGrid>
                <a:gridCol w="718811">
                  <a:extLst>
                    <a:ext uri="{9D8B030D-6E8A-4147-A177-3AD203B41FA5}">
                      <a16:colId xmlns:a16="http://schemas.microsoft.com/office/drawing/2014/main" xmlns="" val="20000"/>
                    </a:ext>
                  </a:extLst>
                </a:gridCol>
                <a:gridCol w="3208060">
                  <a:extLst>
                    <a:ext uri="{9D8B030D-6E8A-4147-A177-3AD203B41FA5}">
                      <a16:colId xmlns:a16="http://schemas.microsoft.com/office/drawing/2014/main" xmlns="" val="20001"/>
                    </a:ext>
                  </a:extLst>
                </a:gridCol>
                <a:gridCol w="1562100">
                  <a:extLst>
                    <a:ext uri="{9D8B030D-6E8A-4147-A177-3AD203B41FA5}">
                      <a16:colId xmlns:a16="http://schemas.microsoft.com/office/drawing/2014/main" xmlns="" val="20002"/>
                    </a:ext>
                  </a:extLst>
                </a:gridCol>
                <a:gridCol w="1676400">
                  <a:extLst>
                    <a:ext uri="{9D8B030D-6E8A-4147-A177-3AD203B41FA5}">
                      <a16:colId xmlns:a16="http://schemas.microsoft.com/office/drawing/2014/main" xmlns="" val="20003"/>
                    </a:ext>
                  </a:extLst>
                </a:gridCol>
                <a:gridCol w="1597171">
                  <a:extLst>
                    <a:ext uri="{9D8B030D-6E8A-4147-A177-3AD203B41FA5}">
                      <a16:colId xmlns:a16="http://schemas.microsoft.com/office/drawing/2014/main" xmlns="" val="20004"/>
                    </a:ext>
                  </a:extLst>
                </a:gridCol>
                <a:gridCol w="2081055">
                  <a:extLst>
                    <a:ext uri="{9D8B030D-6E8A-4147-A177-3AD203B41FA5}">
                      <a16:colId xmlns:a16="http://schemas.microsoft.com/office/drawing/2014/main" xmlns="" val="20005"/>
                    </a:ext>
                  </a:extLst>
                </a:gridCol>
              </a:tblGrid>
              <a:tr h="654519">
                <a:tc rowSpan="2">
                  <a:txBody>
                    <a:bodyPr/>
                    <a:lstStyle/>
                    <a:p>
                      <a:pPr algn="ctr"/>
                      <a:r>
                        <a:rPr lang="ru-RU" sz="2000" dirty="0" smtClean="0"/>
                        <a:t>№</a:t>
                      </a:r>
                      <a:endParaRPr lang="ru-RU" sz="2000" dirty="0">
                        <a:latin typeface="+mj-lt"/>
                        <a:cs typeface="Times New Roman" pitchFamily="18" charset="0"/>
                      </a:endParaRPr>
                    </a:p>
                  </a:txBody>
                  <a:tcPr>
                    <a:lnR w="12700" cap="flat" cmpd="sng" algn="ctr">
                      <a:solidFill>
                        <a:schemeClr val="bg1"/>
                      </a:solidFill>
                      <a:prstDash val="solid"/>
                      <a:round/>
                      <a:headEnd type="none" w="med" len="med"/>
                      <a:tailEnd type="none" w="med" len="med"/>
                    </a:lnR>
                  </a:tcPr>
                </a:tc>
                <a:tc rowSpan="2">
                  <a:txBody>
                    <a:bodyPr/>
                    <a:lstStyle/>
                    <a:p>
                      <a:pPr algn="ctr"/>
                      <a:r>
                        <a:rPr kumimoji="0" lang="ru-RU" sz="2400" kern="1200" dirty="0" smtClean="0"/>
                        <a:t>Название раздела, темы</a:t>
                      </a:r>
                      <a:endParaRPr lang="ru-RU" sz="2400" dirty="0">
                        <a:latin typeface="+mj-lt"/>
                        <a:cs typeface="Times New Roman" pitchFamily="18"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gridSpan="3">
                  <a:txBody>
                    <a:bodyPr/>
                    <a:lstStyle/>
                    <a:p>
                      <a:pPr algn="ctr"/>
                      <a:r>
                        <a:rPr kumimoji="0" lang="ru-RU" sz="2400" kern="1200" dirty="0" smtClean="0"/>
                        <a:t>Количество часов</a:t>
                      </a:r>
                      <a:endParaRPr lang="ru-RU" sz="2400" dirty="0">
                        <a:latin typeface="+mj-lt"/>
                        <a:cs typeface="Times New Roman" pitchFamily="18"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hMerge="1">
                  <a:txBody>
                    <a:bodyPr/>
                    <a:lstStyle/>
                    <a:p>
                      <a:endParaRPr lang="ru-RU" dirty="0"/>
                    </a:p>
                  </a:txBody>
                  <a:tcPr/>
                </a:tc>
                <a:tc hMerge="1">
                  <a:txBody>
                    <a:bodyPr/>
                    <a:lstStyle/>
                    <a:p>
                      <a:endParaRPr lang="ru-RU" dirty="0"/>
                    </a:p>
                  </a:txBody>
                  <a:tcPr/>
                </a:tc>
                <a:tc rowSpan="2">
                  <a:txBody>
                    <a:bodyPr/>
                    <a:lstStyle/>
                    <a:p>
                      <a:pPr algn="ctr"/>
                      <a:r>
                        <a:rPr kumimoji="0" lang="ru-RU" sz="2000" kern="1200" dirty="0" smtClean="0"/>
                        <a:t>Форма   контроля</a:t>
                      </a:r>
                      <a:endParaRPr lang="ru-RU" sz="2000" dirty="0">
                        <a:latin typeface="+mj-lt"/>
                        <a:cs typeface="Times New Roman" pitchFamily="18" charset="0"/>
                      </a:endParaRPr>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xmlns="" val="10000"/>
                  </a:ext>
                </a:extLst>
              </a:tr>
              <a:tr h="449179">
                <a:tc vMerge="1">
                  <a:txBody>
                    <a:bodyPr/>
                    <a:lstStyle/>
                    <a:p>
                      <a:endParaRPr lang="ru-RU" dirty="0"/>
                    </a:p>
                  </a:txBody>
                  <a:tcPr/>
                </a:tc>
                <a:tc vMerge="1">
                  <a:txBody>
                    <a:bodyPr/>
                    <a:lstStyle/>
                    <a:p>
                      <a:endParaRPr lang="ru-RU" dirty="0"/>
                    </a:p>
                  </a:txBody>
                  <a:tcPr/>
                </a:tc>
                <a:tc>
                  <a:txBody>
                    <a:bodyPr/>
                    <a:lstStyle/>
                    <a:p>
                      <a:pPr algn="ctr"/>
                      <a:r>
                        <a:rPr lang="ru-RU" sz="2000" dirty="0" smtClean="0"/>
                        <a:t>Всего</a:t>
                      </a:r>
                      <a:endParaRPr lang="ru-RU" sz="2000" dirty="0">
                        <a:latin typeface="+mj-lt"/>
                        <a:cs typeface="Times New Roman" pitchFamily="18" charset="0"/>
                      </a:endParaRPr>
                    </a:p>
                  </a:txBody>
                  <a:tcPr>
                    <a:lnL w="12700" cap="flat" cmpd="sng" algn="ctr">
                      <a:solidFill>
                        <a:schemeClr val="bg1"/>
                      </a:solidFill>
                      <a:prstDash val="solid"/>
                      <a:round/>
                      <a:headEnd type="none" w="med" len="med"/>
                      <a:tailEnd type="none" w="med" len="med"/>
                    </a:lnL>
                    <a:lnR w="12700" cap="flat" cmpd="sng" algn="ctr">
                      <a:solidFill>
                        <a:srgbClr val="002060"/>
                      </a:solidFill>
                      <a:prstDash val="solid"/>
                      <a:round/>
                      <a:headEnd type="none" w="med" len="med"/>
                      <a:tailEnd type="none" w="med" len="med"/>
                    </a:lnR>
                    <a:lnB w="12700" cap="flat" cmpd="sng" algn="ctr">
                      <a:solidFill>
                        <a:srgbClr val="002060"/>
                      </a:solidFill>
                      <a:prstDash val="solid"/>
                      <a:round/>
                      <a:headEnd type="none" w="med" len="med"/>
                      <a:tailEnd type="none" w="med" len="med"/>
                    </a:lnB>
                  </a:tcPr>
                </a:tc>
                <a:tc>
                  <a:txBody>
                    <a:bodyPr/>
                    <a:lstStyle/>
                    <a:p>
                      <a:pPr algn="ctr"/>
                      <a:r>
                        <a:rPr lang="ru-RU" sz="2000" dirty="0" smtClean="0"/>
                        <a:t>Теория</a:t>
                      </a:r>
                      <a:endParaRPr lang="ru-RU" sz="2000" dirty="0">
                        <a:latin typeface="+mj-lt"/>
                        <a:cs typeface="Times New Roman" pitchFamily="18" charset="0"/>
                      </a:endParaRP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B w="12700" cap="flat" cmpd="sng" algn="ctr">
                      <a:solidFill>
                        <a:srgbClr val="002060"/>
                      </a:solidFill>
                      <a:prstDash val="solid"/>
                      <a:round/>
                      <a:headEnd type="none" w="med" len="med"/>
                      <a:tailEnd type="none" w="med" len="med"/>
                    </a:lnB>
                  </a:tcPr>
                </a:tc>
                <a:tc>
                  <a:txBody>
                    <a:bodyPr/>
                    <a:lstStyle/>
                    <a:p>
                      <a:pPr algn="ctr"/>
                      <a:r>
                        <a:rPr lang="ru-RU" sz="2000" dirty="0" smtClean="0"/>
                        <a:t>Практика</a:t>
                      </a:r>
                      <a:endParaRPr lang="ru-RU" sz="2000" dirty="0">
                        <a:latin typeface="+mj-lt"/>
                        <a:cs typeface="Times New Roman" pitchFamily="18" charset="0"/>
                      </a:endParaRPr>
                    </a:p>
                  </a:txBody>
                  <a:tcPr>
                    <a:lnL w="12700" cap="flat" cmpd="sng" algn="ctr">
                      <a:solidFill>
                        <a:srgbClr val="002060"/>
                      </a:solidFill>
                      <a:prstDash val="solid"/>
                      <a:round/>
                      <a:headEnd type="none" w="med" len="med"/>
                      <a:tailEnd type="none" w="med" len="med"/>
                    </a:lnL>
                    <a:lnB w="12700" cap="flat" cmpd="sng" algn="ctr">
                      <a:solidFill>
                        <a:srgbClr val="002060"/>
                      </a:solidFill>
                      <a:prstDash val="solid"/>
                      <a:round/>
                      <a:headEnd type="none" w="med" len="med"/>
                      <a:tailEnd type="none" w="med" len="med"/>
                    </a:lnB>
                  </a:tcPr>
                </a:tc>
                <a:tc vMerge="1">
                  <a:txBody>
                    <a:bodyPr/>
                    <a:lstStyle/>
                    <a:p>
                      <a:endParaRPr lang="ru-RU" dirty="0"/>
                    </a:p>
                  </a:txBody>
                  <a:tcPr/>
                </a:tc>
                <a:extLst>
                  <a:ext uri="{0D108BD9-81ED-4DB2-BD59-A6C34878D82A}">
                    <a16:rowId xmlns:a16="http://schemas.microsoft.com/office/drawing/2014/main" xmlns="" val="10001"/>
                  </a:ext>
                </a:extLst>
              </a:tr>
              <a:tr h="381000">
                <a:tc>
                  <a:txBody>
                    <a:bodyPr/>
                    <a:lstStyle/>
                    <a:p>
                      <a:endParaRPr lang="ru-RU" sz="1900" dirty="0"/>
                    </a:p>
                  </a:txBody>
                  <a:tcPr>
                    <a:lnR w="12700" cap="flat" cmpd="sng" algn="ctr">
                      <a:solidFill>
                        <a:srgbClr val="002060"/>
                      </a:solidFill>
                      <a:prstDash val="solid"/>
                      <a:round/>
                      <a:headEnd type="none" w="med" len="med"/>
                      <a:tailEnd type="none" w="med" len="med"/>
                    </a:lnR>
                    <a:lnB w="12700" cap="flat" cmpd="sng" algn="ctr">
                      <a:solidFill>
                        <a:srgbClr val="002060"/>
                      </a:solidFill>
                      <a:prstDash val="solid"/>
                      <a:round/>
                      <a:headEnd type="none" w="med" len="med"/>
                      <a:tailEnd type="none" w="med" len="med"/>
                    </a:lnB>
                  </a:tcPr>
                </a:tc>
                <a:tc>
                  <a:txBody>
                    <a:bodyPr/>
                    <a:lstStyle/>
                    <a:p>
                      <a:r>
                        <a:rPr lang="ru-RU" sz="1900" dirty="0" smtClean="0"/>
                        <a:t>Раздел 1</a:t>
                      </a:r>
                      <a:endParaRPr lang="ru-RU" sz="190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B w="12700" cap="flat" cmpd="sng" algn="ctr">
                      <a:solidFill>
                        <a:srgbClr val="002060"/>
                      </a:solidFill>
                      <a:prstDash val="solid"/>
                      <a:round/>
                      <a:headEnd type="none" w="med" len="med"/>
                      <a:tailEnd type="none" w="med" len="med"/>
                    </a:lnB>
                  </a:tcPr>
                </a:tc>
                <a:tc>
                  <a:txBody>
                    <a:bodyPr/>
                    <a:lstStyle/>
                    <a:p>
                      <a:endParaRPr lang="ru-RU" sz="190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endParaRPr lang="ru-RU" sz="190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endParaRPr lang="ru-RU" sz="190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endParaRPr lang="ru-RU" sz="1900" dirty="0"/>
                    </a:p>
                  </a:txBody>
                  <a:tcPr>
                    <a:lnL w="12700" cap="flat" cmpd="sng" algn="ctr">
                      <a:solidFill>
                        <a:srgbClr val="002060"/>
                      </a:solidFill>
                      <a:prstDash val="solid"/>
                      <a:round/>
                      <a:headEnd type="none" w="med" len="med"/>
                      <a:tailEnd type="none" w="med" len="med"/>
                    </a:lnL>
                    <a:lnB w="127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xmlns="" val="10002"/>
                  </a:ext>
                </a:extLst>
              </a:tr>
              <a:tr h="381000">
                <a:tc>
                  <a:txBody>
                    <a:bodyPr/>
                    <a:lstStyle/>
                    <a:p>
                      <a:endParaRPr lang="ru-RU" sz="1900" dirty="0"/>
                    </a:p>
                  </a:txBody>
                  <a:tcPr>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r>
                        <a:rPr lang="ru-RU" sz="1900" dirty="0" smtClean="0"/>
                        <a:t>Тема 1</a:t>
                      </a:r>
                      <a:endParaRPr lang="ru-RU" sz="190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endParaRPr lang="ru-RU" sz="190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endParaRPr lang="ru-RU" sz="190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endParaRPr lang="ru-RU" sz="190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endParaRPr lang="ru-RU" sz="1900" dirty="0"/>
                    </a:p>
                  </a:txBody>
                  <a:tcPr>
                    <a:lnL w="12700" cap="flat" cmpd="sng" algn="ctr">
                      <a:solidFill>
                        <a:srgbClr val="002060"/>
                      </a:solidFill>
                      <a:prstDash val="solid"/>
                      <a:round/>
                      <a:headEnd type="none" w="med" len="med"/>
                      <a:tailEnd type="none" w="med" len="med"/>
                    </a:lnL>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xmlns="" val="10003"/>
                  </a:ext>
                </a:extLst>
              </a:tr>
              <a:tr h="381000">
                <a:tc>
                  <a:txBody>
                    <a:bodyPr/>
                    <a:lstStyle/>
                    <a:p>
                      <a:endParaRPr lang="ru-RU" sz="1900" dirty="0"/>
                    </a:p>
                  </a:txBody>
                  <a:tcPr>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900" dirty="0" smtClean="0"/>
                        <a:t>……</a:t>
                      </a:r>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endParaRPr lang="ru-RU" sz="190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endParaRPr lang="ru-RU" sz="190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endParaRPr lang="ru-RU" sz="190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endParaRPr lang="ru-RU" sz="1900" dirty="0"/>
                    </a:p>
                  </a:txBody>
                  <a:tcPr>
                    <a:lnL w="12700" cap="flat" cmpd="sng" algn="ctr">
                      <a:solidFill>
                        <a:srgbClr val="002060"/>
                      </a:solidFill>
                      <a:prstDash val="solid"/>
                      <a:round/>
                      <a:headEnd type="none" w="med" len="med"/>
                      <a:tailEnd type="none" w="med" len="med"/>
                    </a:lnL>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xmlns="" val="3162988712"/>
                  </a:ext>
                </a:extLst>
              </a:tr>
              <a:tr h="381000">
                <a:tc>
                  <a:txBody>
                    <a:bodyPr/>
                    <a:lstStyle/>
                    <a:p>
                      <a:endParaRPr lang="ru-RU" sz="1900" dirty="0"/>
                    </a:p>
                  </a:txBody>
                  <a:tcPr>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tcPr>
                </a:tc>
                <a:tc>
                  <a:txBody>
                    <a:bodyPr/>
                    <a:lstStyle/>
                    <a:p>
                      <a:pPr algn="l"/>
                      <a:r>
                        <a:rPr lang="ru-RU" sz="1900" dirty="0" smtClean="0"/>
                        <a:t>Итого (или всего)</a:t>
                      </a:r>
                      <a:endParaRPr lang="ru-RU" sz="190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tcPr>
                </a:tc>
                <a:tc>
                  <a:txBody>
                    <a:bodyPr/>
                    <a:lstStyle/>
                    <a:p>
                      <a:endParaRPr lang="ru-RU" sz="190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tcPr>
                </a:tc>
                <a:tc>
                  <a:txBody>
                    <a:bodyPr/>
                    <a:lstStyle/>
                    <a:p>
                      <a:endParaRPr lang="ru-RU" sz="190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tcPr>
                </a:tc>
                <a:tc>
                  <a:txBody>
                    <a:bodyPr/>
                    <a:lstStyle/>
                    <a:p>
                      <a:endParaRPr lang="ru-RU" sz="1900" dirty="0"/>
                    </a:p>
                  </a:txBody>
                  <a:tcP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tcPr>
                </a:tc>
                <a:tc>
                  <a:txBody>
                    <a:bodyPr/>
                    <a:lstStyle/>
                    <a:p>
                      <a:endParaRPr lang="ru-RU" sz="1900" dirty="0"/>
                    </a:p>
                  </a:txBody>
                  <a:tcPr>
                    <a:lnL w="12700" cap="flat" cmpd="sng" algn="ctr">
                      <a:solidFill>
                        <a:srgbClr val="002060"/>
                      </a:solidFill>
                      <a:prstDash val="solid"/>
                      <a:round/>
                      <a:headEnd type="none" w="med" len="med"/>
                      <a:tailEnd type="none" w="med" len="med"/>
                    </a:lnL>
                    <a:lnT w="12700" cap="flat" cmpd="sng" algn="ctr">
                      <a:solidFill>
                        <a:srgbClr val="002060"/>
                      </a:solidFill>
                      <a:prstDash val="solid"/>
                      <a:round/>
                      <a:headEnd type="none" w="med" len="med"/>
                      <a:tailEnd type="none" w="med" len="med"/>
                    </a:lnT>
                  </a:tcPr>
                </a:tc>
                <a:extLst>
                  <a:ext uri="{0D108BD9-81ED-4DB2-BD59-A6C34878D82A}">
                    <a16:rowId xmlns:a16="http://schemas.microsoft.com/office/drawing/2014/main" xmlns="" val="10004"/>
                  </a:ext>
                </a:extLst>
              </a:tr>
            </a:tbl>
          </a:graphicData>
        </a:graphic>
      </p:graphicFrame>
      <p:graphicFrame>
        <p:nvGraphicFramePr>
          <p:cNvPr id="8" name="Схема 7"/>
          <p:cNvGraphicFramePr/>
          <p:nvPr>
            <p:extLst>
              <p:ext uri="{D42A27DB-BD31-4B8C-83A1-F6EECF244321}">
                <p14:modId xmlns:p14="http://schemas.microsoft.com/office/powerpoint/2010/main" val="2553649836"/>
              </p:ext>
            </p:extLst>
          </p:nvPr>
        </p:nvGraphicFramePr>
        <p:xfrm>
          <a:off x="161428" y="3517900"/>
          <a:ext cx="11801973" cy="31919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8161382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graphicEl>
                                              <a:dgm id="{17B0E481-275A-49EA-9371-35270925ED00}"/>
                                            </p:graphicEl>
                                          </p:spTgt>
                                        </p:tgtEl>
                                        <p:attrNameLst>
                                          <p:attrName>style.visibility</p:attrName>
                                        </p:attrNameLst>
                                      </p:cBhvr>
                                      <p:to>
                                        <p:strVal val="visible"/>
                                      </p:to>
                                    </p:set>
                                    <p:animEffect transition="in" filter="wipe(left)">
                                      <p:cBhvr>
                                        <p:cTn id="15" dur="500"/>
                                        <p:tgtEl>
                                          <p:spTgt spid="8">
                                            <p:graphicEl>
                                              <a:dgm id="{17B0E481-275A-49EA-9371-35270925ED00}"/>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graphicEl>
                                              <a:dgm id="{7D7E17EE-2630-409B-A72D-F7EF8BEE69A1}"/>
                                            </p:graphicEl>
                                          </p:spTgt>
                                        </p:tgtEl>
                                        <p:attrNameLst>
                                          <p:attrName>style.visibility</p:attrName>
                                        </p:attrNameLst>
                                      </p:cBhvr>
                                      <p:to>
                                        <p:strVal val="visible"/>
                                      </p:to>
                                    </p:set>
                                    <p:animEffect transition="in" filter="wipe(left)">
                                      <p:cBhvr>
                                        <p:cTn id="19" dur="500"/>
                                        <p:tgtEl>
                                          <p:spTgt spid="8">
                                            <p:graphicEl>
                                              <a:dgm id="{7D7E17EE-2630-409B-A72D-F7EF8BEE69A1}"/>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8">
                                            <p:graphicEl>
                                              <a:dgm id="{97B6F92A-2CA8-40B3-9B4A-62714C88C803}"/>
                                            </p:graphicEl>
                                          </p:spTgt>
                                        </p:tgtEl>
                                        <p:attrNameLst>
                                          <p:attrName>style.visibility</p:attrName>
                                        </p:attrNameLst>
                                      </p:cBhvr>
                                      <p:to>
                                        <p:strVal val="visible"/>
                                      </p:to>
                                    </p:set>
                                    <p:animEffect transition="in" filter="wipe(left)">
                                      <p:cBhvr>
                                        <p:cTn id="23" dur="500"/>
                                        <p:tgtEl>
                                          <p:spTgt spid="8">
                                            <p:graphicEl>
                                              <a:dgm id="{97B6F92A-2CA8-40B3-9B4A-62714C88C803}"/>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graphicEl>
                                              <a:dgm id="{37C27604-A03D-42D2-B761-01E8058E3E56}"/>
                                            </p:graphicEl>
                                          </p:spTgt>
                                        </p:tgtEl>
                                        <p:attrNameLst>
                                          <p:attrName>style.visibility</p:attrName>
                                        </p:attrNameLst>
                                      </p:cBhvr>
                                      <p:to>
                                        <p:strVal val="visible"/>
                                      </p:to>
                                    </p:set>
                                    <p:animEffect transition="in" filter="wipe(left)">
                                      <p:cBhvr>
                                        <p:cTn id="27" dur="500"/>
                                        <p:tgtEl>
                                          <p:spTgt spid="8">
                                            <p:graphicEl>
                                              <a:dgm id="{37C27604-A03D-42D2-B761-01E8058E3E56}"/>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8">
                                            <p:graphicEl>
                                              <a:dgm id="{F0C66395-7C6C-43B0-970E-2AF63D28F51D}"/>
                                            </p:graphicEl>
                                          </p:spTgt>
                                        </p:tgtEl>
                                        <p:attrNameLst>
                                          <p:attrName>style.visibility</p:attrName>
                                        </p:attrNameLst>
                                      </p:cBhvr>
                                      <p:to>
                                        <p:strVal val="visible"/>
                                      </p:to>
                                    </p:set>
                                    <p:animEffect transition="in" filter="wipe(left)">
                                      <p:cBhvr>
                                        <p:cTn id="31" dur="500"/>
                                        <p:tgtEl>
                                          <p:spTgt spid="8">
                                            <p:graphicEl>
                                              <a:dgm id="{F0C66395-7C6C-43B0-970E-2AF63D28F51D}"/>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graphicEl>
                                              <a:dgm id="{8EF6565B-E841-471E-B0A0-AEF47342ABAF}"/>
                                            </p:graphicEl>
                                          </p:spTgt>
                                        </p:tgtEl>
                                        <p:attrNameLst>
                                          <p:attrName>style.visibility</p:attrName>
                                        </p:attrNameLst>
                                      </p:cBhvr>
                                      <p:to>
                                        <p:strVal val="visible"/>
                                      </p:to>
                                    </p:set>
                                    <p:animEffect transition="in" filter="wipe(left)">
                                      <p:cBhvr>
                                        <p:cTn id="35" dur="500"/>
                                        <p:tgtEl>
                                          <p:spTgt spid="8">
                                            <p:graphicEl>
                                              <a:dgm id="{8EF6565B-E841-471E-B0A0-AEF47342ABA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8" grpId="0">
        <p:bldSub>
          <a:bldDgm bld="one"/>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нутый угол 6"/>
          <p:cNvSpPr/>
          <p:nvPr/>
        </p:nvSpPr>
        <p:spPr>
          <a:xfrm>
            <a:off x="499123" y="589547"/>
            <a:ext cx="11117765" cy="1928366"/>
          </a:xfrm>
          <a:prstGeom prst="foldedCorner">
            <a:avLst/>
          </a:prstGeom>
          <a:solidFill>
            <a:schemeClr val="bg2">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endParaRPr lang="ru-RU" dirty="0">
              <a:ln w="0"/>
              <a:solidFill>
                <a:schemeClr val="tx1"/>
              </a:solidFill>
              <a:effectLst>
                <a:outerShdw blurRad="38100" dist="19050" dir="2700000" algn="tl" rotWithShape="0">
                  <a:schemeClr val="dk1">
                    <a:alpha val="40000"/>
                  </a:schemeClr>
                </a:outerShdw>
              </a:effectLst>
            </a:endParaRPr>
          </a:p>
          <a:p>
            <a:endParaRPr lang="ru-RU" dirty="0">
              <a:ln w="0"/>
              <a:solidFill>
                <a:schemeClr val="tx1"/>
              </a:solidFill>
              <a:effectLst>
                <a:outerShdw blurRad="38100" dist="19050" dir="2700000" algn="tl" rotWithShape="0">
                  <a:schemeClr val="dk1">
                    <a:alpha val="40000"/>
                  </a:schemeClr>
                </a:outerShdw>
              </a:effectLst>
            </a:endParaRPr>
          </a:p>
          <a:p>
            <a:r>
              <a:rPr lang="ru-RU" sz="2100" dirty="0">
                <a:ln w="0"/>
                <a:solidFill>
                  <a:schemeClr val="bg1"/>
                </a:solidFill>
                <a:effectLst>
                  <a:outerShdw blurRad="38100" dist="19050" dir="2700000" algn="tl" rotWithShape="0">
                    <a:schemeClr val="dk1">
                      <a:alpha val="40000"/>
                    </a:schemeClr>
                  </a:outerShdw>
                </a:effectLst>
              </a:rPr>
              <a:t>это реферативное описание разделов и тем программы в соответствии с последовательностью, заданной учебным планом, включая описание теоретической и практической частей, форм контроля, соответствующих каждой теме. </a:t>
            </a:r>
          </a:p>
        </p:txBody>
      </p:sp>
      <p:sp>
        <p:nvSpPr>
          <p:cNvPr id="14" name="Блок-схема: документ 13"/>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lvl="0" algn="ctr" defTabSz="1377882">
              <a:lnSpc>
                <a:spcPct val="90000"/>
              </a:lnSpc>
              <a:spcBef>
                <a:spcPct val="0"/>
              </a:spcBef>
              <a:spcAft>
                <a:spcPct val="35000"/>
              </a:spcAft>
            </a:pPr>
            <a:r>
              <a:rPr lang="ru-RU" sz="4000" dirty="0">
                <a:ln w="0"/>
                <a:solidFill>
                  <a:prstClr val="white"/>
                </a:solidFill>
                <a:effectLst>
                  <a:outerShdw blurRad="38100" dist="19050" dir="2700000" algn="tl" rotWithShape="0">
                    <a:prstClr val="black">
                      <a:alpha val="40000"/>
                    </a:prstClr>
                  </a:outerShdw>
                </a:effectLst>
              </a:rPr>
              <a:t>Содержание учебно-тематического плана </a:t>
            </a:r>
          </a:p>
        </p:txBody>
      </p:sp>
      <p:graphicFrame>
        <p:nvGraphicFramePr>
          <p:cNvPr id="11" name="Схема 10"/>
          <p:cNvGraphicFramePr/>
          <p:nvPr>
            <p:extLst>
              <p:ext uri="{D42A27DB-BD31-4B8C-83A1-F6EECF244321}">
                <p14:modId xmlns:p14="http://schemas.microsoft.com/office/powerpoint/2010/main" val="285993309"/>
              </p:ext>
            </p:extLst>
          </p:nvPr>
        </p:nvGraphicFramePr>
        <p:xfrm>
          <a:off x="302942" y="2272736"/>
          <a:ext cx="11510127" cy="325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Пятиугольник 2"/>
          <p:cNvSpPr/>
          <p:nvPr/>
        </p:nvSpPr>
        <p:spPr>
          <a:xfrm>
            <a:off x="1256090" y="5307183"/>
            <a:ext cx="2136391" cy="1056727"/>
          </a:xfrm>
          <a:prstGeom prst="homePlate">
            <a:avLst/>
          </a:prstGeom>
          <a:solidFill>
            <a:schemeClr val="bg2">
              <a:lumMod val="25000"/>
            </a:schemeClr>
          </a:solidFill>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ru-RU" sz="2400" dirty="0">
                <a:ln w="0"/>
                <a:solidFill>
                  <a:schemeClr val="bg1"/>
                </a:solidFill>
                <a:effectLst>
                  <a:outerShdw blurRad="38100" dist="19050" dir="2700000" algn="tl" rotWithShape="0">
                    <a:schemeClr val="dk1">
                      <a:alpha val="40000"/>
                    </a:schemeClr>
                  </a:outerShdw>
                </a:effectLst>
              </a:rPr>
              <a:t>Пример оформления</a:t>
            </a:r>
          </a:p>
        </p:txBody>
      </p:sp>
      <p:graphicFrame>
        <p:nvGraphicFramePr>
          <p:cNvPr id="2" name="Таблица 1"/>
          <p:cNvGraphicFramePr>
            <a:graphicFrameLocks noGrp="1"/>
          </p:cNvGraphicFramePr>
          <p:nvPr>
            <p:extLst>
              <p:ext uri="{D42A27DB-BD31-4B8C-83A1-F6EECF244321}">
                <p14:modId xmlns:p14="http://schemas.microsoft.com/office/powerpoint/2010/main" val="1451330263"/>
              </p:ext>
            </p:extLst>
          </p:nvPr>
        </p:nvGraphicFramePr>
        <p:xfrm>
          <a:off x="3757823" y="5046906"/>
          <a:ext cx="8055246" cy="1597027"/>
        </p:xfrm>
        <a:graphic>
          <a:graphicData uri="http://schemas.openxmlformats.org/drawingml/2006/table">
            <a:tbl>
              <a:tblPr/>
              <a:tblGrid>
                <a:gridCol w="8055246">
                  <a:extLst>
                    <a:ext uri="{9D8B030D-6E8A-4147-A177-3AD203B41FA5}">
                      <a16:colId xmlns:a16="http://schemas.microsoft.com/office/drawing/2014/main" xmlns="" val="1237393292"/>
                    </a:ext>
                  </a:extLst>
                </a:gridCol>
              </a:tblGrid>
              <a:tr h="1434255">
                <a:tc>
                  <a:txBody>
                    <a:bodyPr/>
                    <a:lstStyle/>
                    <a:p>
                      <a:pPr algn="just">
                        <a:lnSpc>
                          <a:spcPct val="107000"/>
                        </a:lnSpc>
                        <a:spcAft>
                          <a:spcPts val="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Раздел 1. Общая физическая подготовка (ОФП)</a:t>
                      </a:r>
                    </a:p>
                    <a:p>
                      <a:pPr algn="just">
                        <a:lnSpc>
                          <a:spcPct val="107000"/>
                        </a:lnSpc>
                        <a:spcAft>
                          <a:spcPts val="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Теория: </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Понятие ОФП. Функции ОФП.</a:t>
                      </a:r>
                    </a:p>
                    <a:p>
                      <a:pPr algn="just">
                        <a:lnSpc>
                          <a:spcPct val="107000"/>
                        </a:lnSpc>
                        <a:spcAft>
                          <a:spcPts val="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Практика: </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Освоение навыков физической подготовки: бег по прямой, бег приставными шагами, бег с высоко поднятыми коленями, челночный бег, кувырки вперед и назад, приседания на месте, прыжки вверх и др</a:t>
                      </a:r>
                      <a:r>
                        <a:rPr lang="ru-RU" sz="1800"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9371" marR="39371" marT="64771" marB="6477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29363367"/>
                  </a:ext>
                </a:extLst>
              </a:tr>
            </a:tbl>
          </a:graphicData>
        </a:graphic>
      </p:graphicFrame>
    </p:spTree>
    <p:extLst>
      <p:ext uri="{BB962C8B-B14F-4D97-AF65-F5344CB8AC3E}">
        <p14:creationId xmlns:p14="http://schemas.microsoft.com/office/powerpoint/2010/main" val="276575226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graphicEl>
                                              <a:dgm id="{E946F4BD-65EF-452E-B124-7240B550C08E}"/>
                                            </p:graphicEl>
                                          </p:spTgt>
                                        </p:tgtEl>
                                        <p:attrNameLst>
                                          <p:attrName>style.visibility</p:attrName>
                                        </p:attrNameLst>
                                      </p:cBhvr>
                                      <p:to>
                                        <p:strVal val="visible"/>
                                      </p:to>
                                    </p:set>
                                    <p:animEffect transition="in" filter="fade">
                                      <p:cBhvr>
                                        <p:cTn id="7" dur="500"/>
                                        <p:tgtEl>
                                          <p:spTgt spid="11">
                                            <p:graphicEl>
                                              <a:dgm id="{E946F4BD-65EF-452E-B124-7240B550C08E}"/>
                                            </p:graphic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graphicEl>
                                              <a:dgm id="{5722F8C1-AB9A-4D9D-A6A5-0170BAE4C2B9}"/>
                                            </p:graphicEl>
                                          </p:spTgt>
                                        </p:tgtEl>
                                        <p:attrNameLst>
                                          <p:attrName>style.visibility</p:attrName>
                                        </p:attrNameLst>
                                      </p:cBhvr>
                                      <p:to>
                                        <p:strVal val="visible"/>
                                      </p:to>
                                    </p:set>
                                    <p:animEffect transition="in" filter="fade">
                                      <p:cBhvr>
                                        <p:cTn id="11" dur="500"/>
                                        <p:tgtEl>
                                          <p:spTgt spid="11">
                                            <p:graphicEl>
                                              <a:dgm id="{5722F8C1-AB9A-4D9D-A6A5-0170BAE4C2B9}"/>
                                            </p:graphic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
                                            <p:graphicEl>
                                              <a:dgm id="{0CE62F0A-0DEE-4A2E-8F47-47CC395A11CF}"/>
                                            </p:graphicEl>
                                          </p:spTgt>
                                        </p:tgtEl>
                                        <p:attrNameLst>
                                          <p:attrName>style.visibility</p:attrName>
                                        </p:attrNameLst>
                                      </p:cBhvr>
                                      <p:to>
                                        <p:strVal val="visible"/>
                                      </p:to>
                                    </p:set>
                                    <p:animEffect transition="in" filter="fade">
                                      <p:cBhvr>
                                        <p:cTn id="15" dur="500"/>
                                        <p:tgtEl>
                                          <p:spTgt spid="11">
                                            <p:graphicEl>
                                              <a:dgm id="{0CE62F0A-0DEE-4A2E-8F47-47CC395A11CF}"/>
                                            </p:graphic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graphicEl>
                                              <a:dgm id="{83359660-34CD-449B-9D1D-36F614B4C985}"/>
                                            </p:graphicEl>
                                          </p:spTgt>
                                        </p:tgtEl>
                                        <p:attrNameLst>
                                          <p:attrName>style.visibility</p:attrName>
                                        </p:attrNameLst>
                                      </p:cBhvr>
                                      <p:to>
                                        <p:strVal val="visible"/>
                                      </p:to>
                                    </p:set>
                                    <p:animEffect transition="in" filter="fade">
                                      <p:cBhvr>
                                        <p:cTn id="19" dur="500"/>
                                        <p:tgtEl>
                                          <p:spTgt spid="11">
                                            <p:graphicEl>
                                              <a:dgm id="{83359660-34CD-449B-9D1D-36F614B4C985}"/>
                                            </p:graphic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1">
                                            <p:graphicEl>
                                              <a:dgm id="{31F440D8-BBC3-4EDC-98B6-D21178ED366D}"/>
                                            </p:graphicEl>
                                          </p:spTgt>
                                        </p:tgtEl>
                                        <p:attrNameLst>
                                          <p:attrName>style.visibility</p:attrName>
                                        </p:attrNameLst>
                                      </p:cBhvr>
                                      <p:to>
                                        <p:strVal val="visible"/>
                                      </p:to>
                                    </p:set>
                                    <p:animEffect transition="in" filter="fade">
                                      <p:cBhvr>
                                        <p:cTn id="23" dur="500"/>
                                        <p:tgtEl>
                                          <p:spTgt spid="11">
                                            <p:graphicEl>
                                              <a:dgm id="{31F440D8-BBC3-4EDC-98B6-D21178ED366D}"/>
                                            </p:graphic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1">
                                            <p:graphicEl>
                                              <a:dgm id="{1B60B5CD-52F6-48C5-A409-EB0D3EC256AC}"/>
                                            </p:graphicEl>
                                          </p:spTgt>
                                        </p:tgtEl>
                                        <p:attrNameLst>
                                          <p:attrName>style.visibility</p:attrName>
                                        </p:attrNameLst>
                                      </p:cBhvr>
                                      <p:to>
                                        <p:strVal val="visible"/>
                                      </p:to>
                                    </p:set>
                                    <p:animEffect transition="in" filter="fade">
                                      <p:cBhvr>
                                        <p:cTn id="27" dur="500"/>
                                        <p:tgtEl>
                                          <p:spTgt spid="11">
                                            <p:graphicEl>
                                              <a:dgm id="{1B60B5CD-52F6-48C5-A409-EB0D3EC256AC}"/>
                                            </p:graphic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1">
                                            <p:graphicEl>
                                              <a:dgm id="{B1A4FE9A-2FC9-46BA-A214-979051388ADE}"/>
                                            </p:graphicEl>
                                          </p:spTgt>
                                        </p:tgtEl>
                                        <p:attrNameLst>
                                          <p:attrName>style.visibility</p:attrName>
                                        </p:attrNameLst>
                                      </p:cBhvr>
                                      <p:to>
                                        <p:strVal val="visible"/>
                                      </p:to>
                                    </p:set>
                                    <p:animEffect transition="in" filter="fade">
                                      <p:cBhvr>
                                        <p:cTn id="31" dur="500"/>
                                        <p:tgtEl>
                                          <p:spTgt spid="11">
                                            <p:graphicEl>
                                              <a:dgm id="{B1A4FE9A-2FC9-46BA-A214-979051388ADE}"/>
                                            </p:graphic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
                                            <p:graphicEl>
                                              <a:dgm id="{EADE1274-7372-47D0-8D98-716E08A83CF3}"/>
                                            </p:graphicEl>
                                          </p:spTgt>
                                        </p:tgtEl>
                                        <p:attrNameLst>
                                          <p:attrName>style.visibility</p:attrName>
                                        </p:attrNameLst>
                                      </p:cBhvr>
                                      <p:to>
                                        <p:strVal val="visible"/>
                                      </p:to>
                                    </p:set>
                                    <p:animEffect transition="in" filter="fade">
                                      <p:cBhvr>
                                        <p:cTn id="35" dur="500"/>
                                        <p:tgtEl>
                                          <p:spTgt spid="11">
                                            <p:graphicEl>
                                              <a:dgm id="{EADE1274-7372-47D0-8D98-716E08A83CF3}"/>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graphicEl>
                                              <a:dgm id="{E7C6610D-C9D2-4708-8CDE-8098741C7702}"/>
                                            </p:graphicEl>
                                          </p:spTgt>
                                        </p:tgtEl>
                                        <p:attrNameLst>
                                          <p:attrName>style.visibility</p:attrName>
                                        </p:attrNameLst>
                                      </p:cBhvr>
                                      <p:to>
                                        <p:strVal val="visible"/>
                                      </p:to>
                                    </p:set>
                                    <p:animEffect transition="in" filter="fade">
                                      <p:cBhvr>
                                        <p:cTn id="39" dur="500"/>
                                        <p:tgtEl>
                                          <p:spTgt spid="11">
                                            <p:graphicEl>
                                              <a:dgm id="{E7C6610D-C9D2-4708-8CDE-8098741C7702}"/>
                                            </p:graphicEl>
                                          </p:spTgt>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1">
                                            <p:graphicEl>
                                              <a:dgm id="{D057A614-378C-4D1A-BF27-AD5078FDAABC}"/>
                                            </p:graphicEl>
                                          </p:spTgt>
                                        </p:tgtEl>
                                        <p:attrNameLst>
                                          <p:attrName>style.visibility</p:attrName>
                                        </p:attrNameLst>
                                      </p:cBhvr>
                                      <p:to>
                                        <p:strVal val="visible"/>
                                      </p:to>
                                    </p:set>
                                    <p:animEffect transition="in" filter="fade">
                                      <p:cBhvr>
                                        <p:cTn id="43" dur="500"/>
                                        <p:tgtEl>
                                          <p:spTgt spid="11">
                                            <p:graphicEl>
                                              <a:dgm id="{D057A614-378C-4D1A-BF27-AD5078FDAABC}"/>
                                            </p:graphicEl>
                                          </p:spTgt>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1">
                                            <p:graphicEl>
                                              <a:dgm id="{02887B07-F245-444D-BD57-A5A08A64306C}"/>
                                            </p:graphicEl>
                                          </p:spTgt>
                                        </p:tgtEl>
                                        <p:attrNameLst>
                                          <p:attrName>style.visibility</p:attrName>
                                        </p:attrNameLst>
                                      </p:cBhvr>
                                      <p:to>
                                        <p:strVal val="visible"/>
                                      </p:to>
                                    </p:set>
                                    <p:animEffect transition="in" filter="fade">
                                      <p:cBhvr>
                                        <p:cTn id="47" dur="500"/>
                                        <p:tgtEl>
                                          <p:spTgt spid="11">
                                            <p:graphicEl>
                                              <a:dgm id="{02887B07-F245-444D-BD57-A5A08A64306C}"/>
                                            </p:graphic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1">
                                            <p:graphicEl>
                                              <a:dgm id="{86877923-0D7E-4BB6-BAAA-098080A7E79D}"/>
                                            </p:graphicEl>
                                          </p:spTgt>
                                        </p:tgtEl>
                                        <p:attrNameLst>
                                          <p:attrName>style.visibility</p:attrName>
                                        </p:attrNameLst>
                                      </p:cBhvr>
                                      <p:to>
                                        <p:strVal val="visible"/>
                                      </p:to>
                                    </p:set>
                                    <p:animEffect transition="in" filter="fade">
                                      <p:cBhvr>
                                        <p:cTn id="51" dur="500"/>
                                        <p:tgtEl>
                                          <p:spTgt spid="11">
                                            <p:graphicEl>
                                              <a:dgm id="{86877923-0D7E-4BB6-BAAA-098080A7E79D}"/>
                                            </p:graphic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1">
                                            <p:graphicEl>
                                              <a:dgm id="{629B7CCD-0E8A-41DC-826E-68593D99F257}"/>
                                            </p:graphicEl>
                                          </p:spTgt>
                                        </p:tgtEl>
                                        <p:attrNameLst>
                                          <p:attrName>style.visibility</p:attrName>
                                        </p:attrNameLst>
                                      </p:cBhvr>
                                      <p:to>
                                        <p:strVal val="visible"/>
                                      </p:to>
                                    </p:set>
                                    <p:animEffect transition="in" filter="fade">
                                      <p:cBhvr>
                                        <p:cTn id="55" dur="500"/>
                                        <p:tgtEl>
                                          <p:spTgt spid="11">
                                            <p:graphicEl>
                                              <a:dgm id="{629B7CCD-0E8A-41DC-826E-68593D99F257}"/>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47" presetClass="entr" presetSubtype="0"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1000"/>
                                        <p:tgtEl>
                                          <p:spTgt spid="14"/>
                                        </p:tgtEl>
                                      </p:cBhvr>
                                    </p:animEffect>
                                    <p:anim calcmode="lin" valueType="num">
                                      <p:cBhvr>
                                        <p:cTn id="61" dur="1000" fill="hold"/>
                                        <p:tgtEl>
                                          <p:spTgt spid="14"/>
                                        </p:tgtEl>
                                        <p:attrNameLst>
                                          <p:attrName>ppt_x</p:attrName>
                                        </p:attrNameLst>
                                      </p:cBhvr>
                                      <p:tavLst>
                                        <p:tav tm="0">
                                          <p:val>
                                            <p:strVal val="#ppt_x"/>
                                          </p:val>
                                        </p:tav>
                                        <p:tav tm="100000">
                                          <p:val>
                                            <p:strVal val="#ppt_x"/>
                                          </p:val>
                                        </p:tav>
                                      </p:tavLst>
                                    </p:anim>
                                    <p:anim calcmode="lin" valueType="num">
                                      <p:cBhvr>
                                        <p:cTn id="62" dur="1000" fill="hold"/>
                                        <p:tgtEl>
                                          <p:spTgt spid="14"/>
                                        </p:tgtEl>
                                        <p:attrNameLst>
                                          <p:attrName>ppt_y</p:attrName>
                                        </p:attrNameLst>
                                      </p:cBhvr>
                                      <p:tavLst>
                                        <p:tav tm="0">
                                          <p:val>
                                            <p:strVal val="#ppt_y-.1"/>
                                          </p:val>
                                        </p:tav>
                                        <p:tav tm="100000">
                                          <p:val>
                                            <p:strVal val="#ppt_y"/>
                                          </p:val>
                                        </p:tav>
                                      </p:tavLst>
                                    </p:anim>
                                  </p:childTnLst>
                                </p:cTn>
                              </p:par>
                            </p:childTnLst>
                          </p:cTn>
                        </p:par>
                        <p:par>
                          <p:cTn id="63" fill="hold">
                            <p:stCondLst>
                              <p:cond delay="1000"/>
                            </p:stCondLst>
                            <p:childTnLst>
                              <p:par>
                                <p:cTn id="64" presetID="47" presetClass="entr" presetSubtype="0"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fade">
                                      <p:cBhvr>
                                        <p:cTn id="66" dur="1000"/>
                                        <p:tgtEl>
                                          <p:spTgt spid="7"/>
                                        </p:tgtEl>
                                      </p:cBhvr>
                                    </p:animEffect>
                                    <p:anim calcmode="lin" valueType="num">
                                      <p:cBhvr>
                                        <p:cTn id="67" dur="1000" fill="hold"/>
                                        <p:tgtEl>
                                          <p:spTgt spid="7"/>
                                        </p:tgtEl>
                                        <p:attrNameLst>
                                          <p:attrName>ppt_x</p:attrName>
                                        </p:attrNameLst>
                                      </p:cBhvr>
                                      <p:tavLst>
                                        <p:tav tm="0">
                                          <p:val>
                                            <p:strVal val="#ppt_x"/>
                                          </p:val>
                                        </p:tav>
                                        <p:tav tm="100000">
                                          <p:val>
                                            <p:strVal val="#ppt_x"/>
                                          </p:val>
                                        </p:tav>
                                      </p:tavLst>
                                    </p:anim>
                                    <p:anim calcmode="lin" valueType="num">
                                      <p:cBhvr>
                                        <p:cTn id="68" dur="1000" fill="hold"/>
                                        <p:tgtEl>
                                          <p:spTgt spid="7"/>
                                        </p:tgtEl>
                                        <p:attrNameLst>
                                          <p:attrName>ppt_y</p:attrName>
                                        </p:attrNameLst>
                                      </p:cBhvr>
                                      <p:tavLst>
                                        <p:tav tm="0">
                                          <p:val>
                                            <p:strVal val="#ppt_y-.1"/>
                                          </p:val>
                                        </p:tav>
                                        <p:tav tm="100000">
                                          <p:val>
                                            <p:strVal val="#ppt_y"/>
                                          </p:val>
                                        </p:tav>
                                      </p:tavLst>
                                    </p:anim>
                                  </p:childTnLst>
                                </p:cTn>
                              </p:par>
                            </p:childTnLst>
                          </p:cTn>
                        </p:par>
                        <p:par>
                          <p:cTn id="69" fill="hold">
                            <p:stCondLst>
                              <p:cond delay="2000"/>
                            </p:stCondLst>
                            <p:childTnLst>
                              <p:par>
                                <p:cTn id="70" presetID="22" presetClass="entr" presetSubtype="8" fill="hold" grpId="0" nodeType="after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left)">
                                      <p:cBhvr>
                                        <p:cTn id="72" dur="500"/>
                                        <p:tgtEl>
                                          <p:spTgt spid="3"/>
                                        </p:tgtEl>
                                      </p:cBhvr>
                                    </p:animEffect>
                                  </p:childTnLst>
                                </p:cTn>
                              </p:par>
                            </p:childTnLst>
                          </p:cTn>
                        </p:par>
                        <p:par>
                          <p:cTn id="73" fill="hold">
                            <p:stCondLst>
                              <p:cond delay="2500"/>
                            </p:stCondLst>
                            <p:childTnLst>
                              <p:par>
                                <p:cTn id="74" presetID="10" presetClass="entr" presetSubtype="0" fill="hold" nodeType="afterEffect">
                                  <p:stCondLst>
                                    <p:cond delay="0"/>
                                  </p:stCondLst>
                                  <p:childTnLst>
                                    <p:set>
                                      <p:cBhvr>
                                        <p:cTn id="75" dur="1" fill="hold">
                                          <p:stCondLst>
                                            <p:cond delay="0"/>
                                          </p:stCondLst>
                                        </p:cTn>
                                        <p:tgtEl>
                                          <p:spTgt spid="2"/>
                                        </p:tgtEl>
                                        <p:attrNameLst>
                                          <p:attrName>style.visibility</p:attrName>
                                        </p:attrNameLst>
                                      </p:cBhvr>
                                      <p:to>
                                        <p:strVal val="visible"/>
                                      </p:to>
                                    </p:set>
                                    <p:animEffect transition="in" filter="fade">
                                      <p:cBhvr>
                                        <p:cTn id="7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Graphic spid="11" grpId="0">
        <p:bldSub>
          <a:bldDgm bld="one"/>
        </p:bldSub>
      </p:bldGraphic>
      <p:bldP spid="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365125" lvl="0" indent="-255588" algn="just" defTabSz="914400" fontAlgn="base">
              <a:lnSpc>
                <a:spcPct val="80000"/>
              </a:lnSpc>
              <a:spcBef>
                <a:spcPts val="300"/>
              </a:spcBef>
              <a:spcAft>
                <a:spcPct val="0"/>
              </a:spcAft>
              <a:buClr>
                <a:srgbClr val="DE6C36"/>
              </a:buClr>
              <a:buFont typeface="Georgia" pitchFamily="18" charset="0"/>
              <a:buChar char="•"/>
            </a:pPr>
            <a:r>
              <a:rPr lang="ru-RU" dirty="0">
                <a:solidFill>
                  <a:srgbClr val="852F74"/>
                </a:solidFill>
                <a:latin typeface="Times New Roman" pitchFamily="18" charset="0"/>
                <a:cs typeface="Times New Roman" pitchFamily="18" charset="0"/>
              </a:rPr>
              <a:t>Соотношение </a:t>
            </a:r>
            <a:r>
              <a:rPr lang="ru-RU" dirty="0" smtClean="0">
                <a:solidFill>
                  <a:srgbClr val="852F74"/>
                </a:solidFill>
                <a:latin typeface="Times New Roman" pitchFamily="18" charset="0"/>
                <a:cs typeface="Times New Roman" pitchFamily="18" charset="0"/>
              </a:rPr>
              <a:t>времени </a:t>
            </a:r>
            <a:r>
              <a:rPr lang="ru-RU" dirty="0">
                <a:solidFill>
                  <a:srgbClr val="852F74"/>
                </a:solidFill>
                <a:latin typeface="Times New Roman" pitchFamily="18" charset="0"/>
                <a:cs typeface="Times New Roman" pitchFamily="18" charset="0"/>
              </a:rPr>
              <a:t>теоретических и практических </a:t>
            </a:r>
            <a:r>
              <a:rPr lang="ru-RU" dirty="0" smtClean="0">
                <a:solidFill>
                  <a:srgbClr val="852F74"/>
                </a:solidFill>
                <a:latin typeface="Times New Roman" pitchFamily="18" charset="0"/>
                <a:cs typeface="Times New Roman" pitchFamily="18" charset="0"/>
              </a:rPr>
              <a:t>занятий </a:t>
            </a:r>
            <a:r>
              <a:rPr lang="ru-RU" sz="2400" dirty="0" smtClean="0">
                <a:solidFill>
                  <a:prstClr val="black"/>
                </a:solidFill>
                <a:latin typeface="Times New Roman" pitchFamily="18" charset="0"/>
                <a:cs typeface="Times New Roman" pitchFamily="18" charset="0"/>
              </a:rPr>
              <a:t>должно </a:t>
            </a:r>
            <a:r>
              <a:rPr lang="ru-RU" sz="2400" dirty="0">
                <a:solidFill>
                  <a:prstClr val="black"/>
                </a:solidFill>
                <a:latin typeface="Times New Roman" pitchFamily="18" charset="0"/>
                <a:cs typeface="Times New Roman" pitchFamily="18" charset="0"/>
              </a:rPr>
              <a:t>быть </a:t>
            </a:r>
            <a:r>
              <a:rPr lang="ru-RU" sz="2400" dirty="0" smtClean="0">
                <a:solidFill>
                  <a:prstClr val="black"/>
                </a:solidFill>
                <a:latin typeface="Times New Roman" pitchFamily="18" charset="0"/>
                <a:cs typeface="Times New Roman" pitchFamily="18" charset="0"/>
              </a:rPr>
              <a:t>соотнесено </a:t>
            </a:r>
            <a:r>
              <a:rPr lang="ru-RU" sz="2400" dirty="0">
                <a:solidFill>
                  <a:prstClr val="black"/>
                </a:solidFill>
                <a:latin typeface="Times New Roman" pitchFamily="18" charset="0"/>
                <a:cs typeface="Times New Roman" pitchFamily="18" charset="0"/>
              </a:rPr>
              <a:t>с целями и задачами программы, сроками и регламентом ее реализации; обеспечивать получение ожидаемых результатов посредством обоснованной последовательности тем, количества часов на их освоение и разнообразия форм образовательного процесса. Педагог имеет право самостоятельно распределять часы по темам в пределу установленного времени.</a:t>
            </a:r>
          </a:p>
          <a:p>
            <a:endParaRPr lang="ru-RU" dirty="0"/>
          </a:p>
        </p:txBody>
      </p:sp>
    </p:spTree>
    <p:extLst>
      <p:ext uri="{BB962C8B-B14F-4D97-AF65-F5344CB8AC3E}">
        <p14:creationId xmlns:p14="http://schemas.microsoft.com/office/powerpoint/2010/main" val="30593653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239961" y="726141"/>
            <a:ext cx="10188387" cy="5634319"/>
          </a:xfrm>
          <a:prstGeom prst="rect">
            <a:avLst/>
          </a:prstGeom>
        </p:spPr>
        <p:txBody>
          <a:bodyPr vert="horz" lIns="91440" tIns="45720" rIns="91440" bIns="45720" rtlCol="0">
            <a:norm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09600" indent="-609600">
              <a:buFontTx/>
              <a:buNone/>
            </a:pPr>
            <a:r>
              <a:rPr lang="ru-RU" altLang="ru-RU" sz="3200" b="1" u="sng" dirty="0" smtClean="0">
                <a:solidFill>
                  <a:srgbClr val="FF0000"/>
                </a:solidFill>
              </a:rPr>
              <a:t>Необходимо помнить:</a:t>
            </a:r>
          </a:p>
          <a:p>
            <a:pPr marL="609600" indent="-609600">
              <a:buFontTx/>
              <a:buNone/>
            </a:pPr>
            <a:endParaRPr lang="ru-RU" altLang="ru-RU" b="1" u="sng" dirty="0" smtClean="0">
              <a:solidFill>
                <a:srgbClr val="FF0000"/>
              </a:solidFill>
            </a:endParaRPr>
          </a:p>
          <a:p>
            <a:pPr marL="1066789" lvl="1" indent="-609600" algn="just">
              <a:lnSpc>
                <a:spcPct val="100000"/>
              </a:lnSpc>
              <a:buFontTx/>
              <a:buAutoNum type="arabicParenR"/>
            </a:pPr>
            <a:r>
              <a:rPr lang="ru-RU" altLang="ru-RU" sz="3200" dirty="0" smtClean="0">
                <a:solidFill>
                  <a:srgbClr val="002060"/>
                </a:solidFill>
              </a:rPr>
              <a:t>Учебно-тематический план </a:t>
            </a:r>
            <a:r>
              <a:rPr lang="ru-RU" altLang="ru-RU" sz="4000" b="1" i="1" u="sng" dirty="0" smtClean="0">
                <a:solidFill>
                  <a:srgbClr val="002060"/>
                </a:solidFill>
              </a:rPr>
              <a:t>не надо</a:t>
            </a:r>
            <a:r>
              <a:rPr lang="ru-RU" altLang="ru-RU" sz="3200" b="1" i="1" u="sng" dirty="0" smtClean="0">
                <a:solidFill>
                  <a:srgbClr val="002060"/>
                </a:solidFill>
              </a:rPr>
              <a:t> превращать</a:t>
            </a:r>
            <a:r>
              <a:rPr lang="ru-RU" altLang="ru-RU" sz="3200" i="1" dirty="0" smtClean="0">
                <a:solidFill>
                  <a:srgbClr val="002060"/>
                </a:solidFill>
              </a:rPr>
              <a:t> в</a:t>
            </a:r>
            <a:r>
              <a:rPr lang="ru-RU" altLang="ru-RU" sz="3200" dirty="0" smtClean="0">
                <a:solidFill>
                  <a:srgbClr val="002060"/>
                </a:solidFill>
              </a:rPr>
              <a:t> </a:t>
            </a:r>
            <a:r>
              <a:rPr lang="ru-RU" altLang="ru-RU" sz="3200" i="1" dirty="0" smtClean="0">
                <a:solidFill>
                  <a:srgbClr val="002060"/>
                </a:solidFill>
              </a:rPr>
              <a:t>поурочное или календарно-тематическое планирование </a:t>
            </a:r>
            <a:r>
              <a:rPr lang="ru-RU" altLang="ru-RU" dirty="0" smtClean="0">
                <a:solidFill>
                  <a:srgbClr val="002060"/>
                </a:solidFill>
              </a:rPr>
              <a:t>(в учебно-тематическом плане отражаются разделы и темы, а не отдельные занятия).</a:t>
            </a:r>
          </a:p>
          <a:p>
            <a:pPr marL="1066789" lvl="1" indent="-609600" algn="just">
              <a:buFontTx/>
              <a:buAutoNum type="arabicParenR"/>
            </a:pPr>
            <a:endParaRPr lang="ru-RU" altLang="ru-RU" sz="2800" dirty="0">
              <a:solidFill>
                <a:srgbClr val="002060"/>
              </a:solidFill>
            </a:endParaRPr>
          </a:p>
          <a:p>
            <a:pPr marL="1066789" lvl="1" indent="-609600" algn="just">
              <a:buFontTx/>
              <a:buAutoNum type="arabicParenR"/>
            </a:pPr>
            <a:r>
              <a:rPr lang="ru-RU" altLang="ru-RU" sz="3200" dirty="0" smtClean="0">
                <a:solidFill>
                  <a:srgbClr val="002060"/>
                </a:solidFill>
              </a:rPr>
              <a:t>Между учебно-тематическим планом и последующим изложением содержания программы должно быть строгое соответствие</a:t>
            </a:r>
            <a:endParaRPr lang="ru-RU" altLang="ru-RU" sz="2800" dirty="0" smtClean="0">
              <a:solidFill>
                <a:srgbClr val="002060"/>
              </a:solidFill>
            </a:endParaRPr>
          </a:p>
          <a:p>
            <a:pPr marL="609600" indent="-609600">
              <a:buFontTx/>
              <a:buNone/>
            </a:pPr>
            <a:endParaRPr lang="ru-RU" altLang="ru-RU" dirty="0" smtClean="0">
              <a:solidFill>
                <a:srgbClr val="002060"/>
              </a:solidFill>
            </a:endParaRPr>
          </a:p>
          <a:p>
            <a:pPr marL="609600" indent="-609600">
              <a:buFontTx/>
              <a:buNone/>
            </a:pPr>
            <a:endParaRPr lang="ru-RU" altLang="ru-RU" dirty="0">
              <a:solidFill>
                <a:srgbClr val="002060"/>
              </a:solidFill>
            </a:endParaRPr>
          </a:p>
        </p:txBody>
      </p:sp>
      <p:pic>
        <p:nvPicPr>
          <p:cNvPr id="5" name="Рисунок 4"/>
          <p:cNvPicPr>
            <a:picLocks noChangeAspect="1"/>
          </p:cNvPicPr>
          <p:nvPr/>
        </p:nvPicPr>
        <p:blipFill>
          <a:blip r:embed="rId2"/>
          <a:stretch>
            <a:fillRect/>
          </a:stretch>
        </p:blipFill>
        <p:spPr>
          <a:xfrm>
            <a:off x="313289" y="3602160"/>
            <a:ext cx="926672" cy="926672"/>
          </a:xfrm>
          <a:prstGeom prst="rect">
            <a:avLst/>
          </a:prstGeom>
        </p:spPr>
      </p:pic>
    </p:spTree>
    <p:extLst>
      <p:ext uri="{BB962C8B-B14F-4D97-AF65-F5344CB8AC3E}">
        <p14:creationId xmlns:p14="http://schemas.microsoft.com/office/powerpoint/2010/main" val="322526425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Блок-схема: документ 8"/>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000" b="1">
                <a:ln w="0"/>
                <a:solidFill>
                  <a:prstClr val="white"/>
                </a:solidFill>
                <a:effectLst>
                  <a:outerShdw blurRad="38100" dist="19050" dir="2700000" algn="tl" rotWithShape="0">
                    <a:prstClr val="black">
                      <a:alpha val="40000"/>
                    </a:prstClr>
                  </a:outerShdw>
                </a:effectLst>
                <a:latin typeface="Calibri Light" panose="020F0302020204030204"/>
                <a:ea typeface="+mj-ea"/>
                <a:cs typeface="+mj-cs"/>
              </a:rPr>
              <a:t>1.4. Планируемые результаты </a:t>
            </a:r>
            <a:endParaRPr lang="ru-RU"/>
          </a:p>
        </p:txBody>
      </p:sp>
      <p:graphicFrame>
        <p:nvGraphicFramePr>
          <p:cNvPr id="7" name="Таблица 6"/>
          <p:cNvGraphicFramePr>
            <a:graphicFrameLocks noGrp="1"/>
          </p:cNvGraphicFramePr>
          <p:nvPr>
            <p:extLst>
              <p:ext uri="{D42A27DB-BD31-4B8C-83A1-F6EECF244321}">
                <p14:modId xmlns:p14="http://schemas.microsoft.com/office/powerpoint/2010/main" val="1624580859"/>
              </p:ext>
            </p:extLst>
          </p:nvPr>
        </p:nvGraphicFramePr>
        <p:xfrm>
          <a:off x="4925403" y="1294988"/>
          <a:ext cx="6431220" cy="829056"/>
        </p:xfrm>
        <a:graphic>
          <a:graphicData uri="http://schemas.openxmlformats.org/drawingml/2006/table">
            <a:tbl>
              <a:tblPr firstRow="1" firstCol="1" bandRow="1">
                <a:tableStyleId>{7DF18680-E054-41AD-8BC1-D1AEF772440D}</a:tableStyleId>
              </a:tblPr>
              <a:tblGrid>
                <a:gridCol w="3215273">
                  <a:extLst>
                    <a:ext uri="{9D8B030D-6E8A-4147-A177-3AD203B41FA5}">
                      <a16:colId xmlns:a16="http://schemas.microsoft.com/office/drawing/2014/main" xmlns="" val="20000"/>
                    </a:ext>
                  </a:extLst>
                </a:gridCol>
                <a:gridCol w="3215947">
                  <a:extLst>
                    <a:ext uri="{9D8B030D-6E8A-4147-A177-3AD203B41FA5}">
                      <a16:colId xmlns:a16="http://schemas.microsoft.com/office/drawing/2014/main" xmlns="" val="20001"/>
                    </a:ext>
                  </a:extLst>
                </a:gridCol>
              </a:tblGrid>
              <a:tr h="829056">
                <a:tc>
                  <a:txBody>
                    <a:bodyPr/>
                    <a:lstStyle/>
                    <a:p>
                      <a:pPr algn="just">
                        <a:lnSpc>
                          <a:spcPct val="115000"/>
                        </a:lnSpc>
                        <a:spcAft>
                          <a:spcPts val="0"/>
                        </a:spcAft>
                      </a:pPr>
                      <a:r>
                        <a:rPr lang="ru-RU" sz="1600" dirty="0">
                          <a:effectLst/>
                        </a:rPr>
                        <a:t>Учащийся </a:t>
                      </a:r>
                      <a:r>
                        <a:rPr lang="ru-RU" sz="1600" dirty="0" smtClean="0">
                          <a:effectLst/>
                        </a:rPr>
                        <a:t>будет </a:t>
                      </a:r>
                      <a:r>
                        <a:rPr lang="ru-RU" sz="1600" dirty="0">
                          <a:effectLst/>
                        </a:rPr>
                        <a:t>знать:</a:t>
                      </a:r>
                    </a:p>
                    <a:p>
                      <a:pPr algn="just">
                        <a:lnSpc>
                          <a:spcPct val="100000"/>
                        </a:lnSpc>
                        <a:spcAft>
                          <a:spcPts val="0"/>
                        </a:spcAft>
                      </a:pPr>
                      <a:r>
                        <a:rPr lang="ru-RU" sz="1200" dirty="0">
                          <a:effectLst/>
                        </a:rPr>
                        <a:t>-</a:t>
                      </a:r>
                    </a:p>
                    <a:p>
                      <a:pPr algn="just">
                        <a:lnSpc>
                          <a:spcPct val="100000"/>
                        </a:lnSpc>
                        <a:spcAft>
                          <a:spcPts val="0"/>
                        </a:spcAft>
                      </a:pPr>
                      <a:r>
                        <a:rPr lang="ru-RU" sz="1200" dirty="0">
                          <a:effectLst/>
                        </a:rPr>
                        <a:t>-</a:t>
                      </a:r>
                    </a:p>
                    <a:p>
                      <a:pPr algn="just">
                        <a:lnSpc>
                          <a:spcPct val="100000"/>
                        </a:lnSpc>
                        <a:spcAft>
                          <a:spcPts val="0"/>
                        </a:spcAft>
                      </a:pPr>
                      <a:r>
                        <a:rPr lang="ru-RU" sz="1200" dirty="0">
                          <a:effectLst/>
                        </a:rPr>
                        <a:t>-</a:t>
                      </a:r>
                      <a:endParaRPr lang="ru-RU" sz="1200" dirty="0">
                        <a:effectLst/>
                        <a:latin typeface="Calibri"/>
                        <a:ea typeface="Calibri"/>
                        <a:cs typeface="Times New Roman"/>
                      </a:endParaRPr>
                    </a:p>
                  </a:txBody>
                  <a:tcPr marL="68585" marR="68585" marT="0" marB="0"/>
                </a:tc>
                <a:tc>
                  <a:txBody>
                    <a:bodyPr/>
                    <a:lstStyle/>
                    <a:p>
                      <a:pPr algn="just">
                        <a:lnSpc>
                          <a:spcPct val="115000"/>
                        </a:lnSpc>
                        <a:spcAft>
                          <a:spcPts val="0"/>
                        </a:spcAft>
                      </a:pPr>
                      <a:r>
                        <a:rPr lang="ru-RU" sz="1600" dirty="0">
                          <a:effectLst/>
                        </a:rPr>
                        <a:t>Учащийся </a:t>
                      </a:r>
                      <a:r>
                        <a:rPr lang="ru-RU" sz="1600" dirty="0" smtClean="0">
                          <a:effectLst/>
                        </a:rPr>
                        <a:t>будет </a:t>
                      </a:r>
                      <a:r>
                        <a:rPr lang="ru-RU" sz="1600" dirty="0">
                          <a:effectLst/>
                        </a:rPr>
                        <a:t>уметь:</a:t>
                      </a:r>
                    </a:p>
                    <a:p>
                      <a:pPr algn="just">
                        <a:lnSpc>
                          <a:spcPct val="100000"/>
                        </a:lnSpc>
                        <a:spcAft>
                          <a:spcPts val="0"/>
                        </a:spcAft>
                      </a:pPr>
                      <a:r>
                        <a:rPr lang="ru-RU" sz="1200" dirty="0">
                          <a:effectLst/>
                        </a:rPr>
                        <a:t>-</a:t>
                      </a:r>
                    </a:p>
                    <a:p>
                      <a:pPr algn="just">
                        <a:lnSpc>
                          <a:spcPct val="100000"/>
                        </a:lnSpc>
                        <a:spcAft>
                          <a:spcPts val="0"/>
                        </a:spcAft>
                      </a:pPr>
                      <a:r>
                        <a:rPr lang="ru-RU" sz="1200" dirty="0">
                          <a:effectLst/>
                        </a:rPr>
                        <a:t>-</a:t>
                      </a:r>
                    </a:p>
                    <a:p>
                      <a:pPr algn="just">
                        <a:lnSpc>
                          <a:spcPct val="100000"/>
                        </a:lnSpc>
                        <a:spcAft>
                          <a:spcPts val="0"/>
                        </a:spcAft>
                      </a:pPr>
                      <a:r>
                        <a:rPr lang="ru-RU" sz="1200" dirty="0">
                          <a:effectLst/>
                        </a:rPr>
                        <a:t>-</a:t>
                      </a:r>
                      <a:endParaRPr lang="ru-RU" sz="1200" dirty="0">
                        <a:effectLst/>
                        <a:latin typeface="Calibri"/>
                        <a:ea typeface="Calibri"/>
                        <a:cs typeface="Times New Roman"/>
                      </a:endParaRPr>
                    </a:p>
                  </a:txBody>
                  <a:tcPr marL="68585" marR="68585" marT="0" marB="0"/>
                </a:tc>
                <a:extLst>
                  <a:ext uri="{0D108BD9-81ED-4DB2-BD59-A6C34878D82A}">
                    <a16:rowId xmlns:a16="http://schemas.microsoft.com/office/drawing/2014/main" xmlns="" val="10000"/>
                  </a:ext>
                </a:extLst>
              </a:tr>
            </a:tbl>
          </a:graphicData>
        </a:graphic>
      </p:graphicFrame>
      <p:sp>
        <p:nvSpPr>
          <p:cNvPr id="8" name="Пятиугольник 7"/>
          <p:cNvSpPr/>
          <p:nvPr/>
        </p:nvSpPr>
        <p:spPr>
          <a:xfrm>
            <a:off x="873731" y="1206407"/>
            <a:ext cx="3671888" cy="1006221"/>
          </a:xfrm>
          <a:prstGeom prst="homePlate">
            <a:avLst/>
          </a:prstGeom>
          <a:solidFill>
            <a:schemeClr val="bg2">
              <a:lumMod val="50000"/>
            </a:schemeClr>
          </a:solidFill>
        </p:spPr>
        <p:style>
          <a:lnRef idx="3">
            <a:schemeClr val="lt1"/>
          </a:lnRef>
          <a:fillRef idx="1">
            <a:schemeClr val="accent3"/>
          </a:fillRef>
          <a:effectRef idx="1">
            <a:schemeClr val="accent3"/>
          </a:effectRef>
          <a:fontRef idx="minor">
            <a:schemeClr val="lt1"/>
          </a:fontRef>
        </p:style>
        <p:txBody>
          <a:bodyPr anchor="ctr"/>
          <a:lstStyle/>
          <a:p>
            <a:pPr algn="ctr">
              <a:defRPr/>
            </a:pPr>
            <a:r>
              <a:rPr lang="ru-RU" sz="1500" dirty="0">
                <a:ln w="0"/>
                <a:solidFill>
                  <a:schemeClr val="bg1"/>
                </a:solidFill>
                <a:effectLst>
                  <a:outerShdw blurRad="38100" dist="19050" dir="2700000" algn="tl" rotWithShape="0">
                    <a:schemeClr val="dk1">
                      <a:alpha val="40000"/>
                    </a:schemeClr>
                  </a:outerShdw>
                </a:effectLst>
              </a:rPr>
              <a:t>ПЕДАГОГ ДОЛЖЕН ПРЕДВИДЕТЬ, ДОСТИЖЕНИЕ КАКИХ РЕЗУЛЬТАТОВ ОБЕСПЕЧИВАЕТ РЕАЛИЗАЦИЯ ПРОГРАММЫ</a:t>
            </a:r>
          </a:p>
        </p:txBody>
      </p:sp>
      <p:graphicFrame>
        <p:nvGraphicFramePr>
          <p:cNvPr id="3" name="Схема 2"/>
          <p:cNvGraphicFramePr/>
          <p:nvPr>
            <p:extLst>
              <p:ext uri="{D42A27DB-BD31-4B8C-83A1-F6EECF244321}">
                <p14:modId xmlns:p14="http://schemas.microsoft.com/office/powerpoint/2010/main" val="4200140591"/>
              </p:ext>
            </p:extLst>
          </p:nvPr>
        </p:nvGraphicFramePr>
        <p:xfrm>
          <a:off x="600554" y="2296373"/>
          <a:ext cx="10990893" cy="2129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Схема 3"/>
          <p:cNvGraphicFramePr/>
          <p:nvPr>
            <p:extLst>
              <p:ext uri="{D42A27DB-BD31-4B8C-83A1-F6EECF244321}">
                <p14:modId xmlns:p14="http://schemas.microsoft.com/office/powerpoint/2010/main" val="2862636785"/>
              </p:ext>
            </p:extLst>
          </p:nvPr>
        </p:nvGraphicFramePr>
        <p:xfrm>
          <a:off x="1100584" y="4426213"/>
          <a:ext cx="9990829" cy="22690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7639626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
                                            <p:graphicEl>
                                              <a:dgm id="{0D26426B-5598-4CF5-874C-355E65DA8A86}"/>
                                            </p:graphicEl>
                                          </p:spTgt>
                                        </p:tgtEl>
                                        <p:attrNameLst>
                                          <p:attrName>style.visibility</p:attrName>
                                        </p:attrNameLst>
                                      </p:cBhvr>
                                      <p:to>
                                        <p:strVal val="visible"/>
                                      </p:to>
                                    </p:set>
                                    <p:animEffect transition="in" filter="fade">
                                      <p:cBhvr>
                                        <p:cTn id="21" dur="500"/>
                                        <p:tgtEl>
                                          <p:spTgt spid="3">
                                            <p:graphicEl>
                                              <a:dgm id="{0D26426B-5598-4CF5-874C-355E65DA8A86}"/>
                                            </p:graphicEl>
                                          </p:spTgt>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3">
                                            <p:graphicEl>
                                              <a:dgm id="{78A82618-8E67-4F4D-96FA-706C6D48A109}"/>
                                            </p:graphicEl>
                                          </p:spTgt>
                                        </p:tgtEl>
                                        <p:attrNameLst>
                                          <p:attrName>style.visibility</p:attrName>
                                        </p:attrNameLst>
                                      </p:cBhvr>
                                      <p:to>
                                        <p:strVal val="visible"/>
                                      </p:to>
                                    </p:set>
                                    <p:animEffect transition="in" filter="fade">
                                      <p:cBhvr>
                                        <p:cTn id="25" dur="500"/>
                                        <p:tgtEl>
                                          <p:spTgt spid="3">
                                            <p:graphicEl>
                                              <a:dgm id="{78A82618-8E67-4F4D-96FA-706C6D48A109}"/>
                                            </p:graphicEl>
                                          </p:spTgt>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3">
                                            <p:graphicEl>
                                              <a:dgm id="{9EF612CB-70DB-400A-99DE-F31D5C06E85F}"/>
                                            </p:graphicEl>
                                          </p:spTgt>
                                        </p:tgtEl>
                                        <p:attrNameLst>
                                          <p:attrName>style.visibility</p:attrName>
                                        </p:attrNameLst>
                                      </p:cBhvr>
                                      <p:to>
                                        <p:strVal val="visible"/>
                                      </p:to>
                                    </p:set>
                                    <p:animEffect transition="in" filter="fade">
                                      <p:cBhvr>
                                        <p:cTn id="29" dur="500"/>
                                        <p:tgtEl>
                                          <p:spTgt spid="3">
                                            <p:graphicEl>
                                              <a:dgm id="{9EF612CB-70DB-400A-99DE-F31D5C06E85F}"/>
                                            </p:graphicEl>
                                          </p:spTgt>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3">
                                            <p:graphicEl>
                                              <a:dgm id="{674030C1-7A8C-4CF7-BD02-704A8E9EF712}"/>
                                            </p:graphicEl>
                                          </p:spTgt>
                                        </p:tgtEl>
                                        <p:attrNameLst>
                                          <p:attrName>style.visibility</p:attrName>
                                        </p:attrNameLst>
                                      </p:cBhvr>
                                      <p:to>
                                        <p:strVal val="visible"/>
                                      </p:to>
                                    </p:set>
                                    <p:animEffect transition="in" filter="fade">
                                      <p:cBhvr>
                                        <p:cTn id="33" dur="500"/>
                                        <p:tgtEl>
                                          <p:spTgt spid="3">
                                            <p:graphicEl>
                                              <a:dgm id="{674030C1-7A8C-4CF7-BD02-704A8E9EF712}"/>
                                            </p:graphicEl>
                                          </p:spTgt>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3">
                                            <p:graphicEl>
                                              <a:dgm id="{1D4F943B-2B72-4FB7-896B-63E2B9F18E30}"/>
                                            </p:graphicEl>
                                          </p:spTgt>
                                        </p:tgtEl>
                                        <p:attrNameLst>
                                          <p:attrName>style.visibility</p:attrName>
                                        </p:attrNameLst>
                                      </p:cBhvr>
                                      <p:to>
                                        <p:strVal val="visible"/>
                                      </p:to>
                                    </p:set>
                                    <p:animEffect transition="in" filter="fade">
                                      <p:cBhvr>
                                        <p:cTn id="37" dur="500"/>
                                        <p:tgtEl>
                                          <p:spTgt spid="3">
                                            <p:graphicEl>
                                              <a:dgm id="{1D4F943B-2B72-4FB7-896B-63E2B9F18E30}"/>
                                            </p:graphicEl>
                                          </p:spTgt>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3">
                                            <p:graphicEl>
                                              <a:dgm id="{5EC44E09-90E9-4088-8E6B-B0738095B0BB}"/>
                                            </p:graphicEl>
                                          </p:spTgt>
                                        </p:tgtEl>
                                        <p:attrNameLst>
                                          <p:attrName>style.visibility</p:attrName>
                                        </p:attrNameLst>
                                      </p:cBhvr>
                                      <p:to>
                                        <p:strVal val="visible"/>
                                      </p:to>
                                    </p:set>
                                    <p:animEffect transition="in" filter="fade">
                                      <p:cBhvr>
                                        <p:cTn id="41" dur="500"/>
                                        <p:tgtEl>
                                          <p:spTgt spid="3">
                                            <p:graphicEl>
                                              <a:dgm id="{5EC44E09-90E9-4088-8E6B-B0738095B0BB}"/>
                                            </p:graphicEl>
                                          </p:spTgt>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3">
                                            <p:graphicEl>
                                              <a:dgm id="{6A48B26C-1E08-4FD5-BF80-4F122E4599F2}"/>
                                            </p:graphicEl>
                                          </p:spTgt>
                                        </p:tgtEl>
                                        <p:attrNameLst>
                                          <p:attrName>style.visibility</p:attrName>
                                        </p:attrNameLst>
                                      </p:cBhvr>
                                      <p:to>
                                        <p:strVal val="visible"/>
                                      </p:to>
                                    </p:set>
                                    <p:animEffect transition="in" filter="fade">
                                      <p:cBhvr>
                                        <p:cTn id="45" dur="500"/>
                                        <p:tgtEl>
                                          <p:spTgt spid="3">
                                            <p:graphicEl>
                                              <a:dgm id="{6A48B26C-1E08-4FD5-BF80-4F122E4599F2}"/>
                                            </p:graphicEl>
                                          </p:spTgt>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Graphic spid="3" grpId="0">
        <p:bldSub>
          <a:bldDgm bld="one"/>
        </p:bldSub>
      </p:bldGraphic>
      <p:bldGraphic spid="4" grpId="0">
        <p:bldAsOne/>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6864" y="820685"/>
            <a:ext cx="11318271" cy="5856841"/>
          </a:xfrm>
          <a:prstGeom prst="foldedCorner">
            <a:avLst>
              <a:gd name="adj" fmla="val 13277"/>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a:noAutofit/>
          </a:bodyPr>
          <a:lstStyle/>
          <a:p>
            <a:endParaRPr lang="ru-RU" sz="2400" dirty="0" smtClean="0">
              <a:solidFill>
                <a:srgbClr val="002060"/>
              </a:solidFill>
            </a:endParaRPr>
          </a:p>
          <a:p>
            <a:pPr>
              <a:lnSpc>
                <a:spcPct val="100000"/>
              </a:lnSpc>
              <a:spcBef>
                <a:spcPts val="0"/>
              </a:spcBef>
            </a:pPr>
            <a:r>
              <a:rPr lang="ru-RU" sz="2400" b="1" dirty="0">
                <a:solidFill>
                  <a:srgbClr val="FF0000"/>
                </a:solidFill>
              </a:rPr>
              <a:t>Учебные результаты</a:t>
            </a:r>
          </a:p>
          <a:p>
            <a:pPr marL="0" indent="0">
              <a:lnSpc>
                <a:spcPct val="100000"/>
              </a:lnSpc>
              <a:spcBef>
                <a:spcPts val="0"/>
              </a:spcBef>
              <a:buNone/>
            </a:pPr>
            <a:r>
              <a:rPr lang="ru-RU" sz="2000" b="1" dirty="0">
                <a:solidFill>
                  <a:srgbClr val="002060"/>
                </a:solidFill>
              </a:rPr>
              <a:t>К концу первого (второго, третьего...) года обучения обучающийся:</a:t>
            </a:r>
          </a:p>
          <a:p>
            <a:pPr marL="0" indent="0">
              <a:lnSpc>
                <a:spcPct val="100000"/>
              </a:lnSpc>
              <a:spcBef>
                <a:spcPts val="0"/>
              </a:spcBef>
              <a:buNone/>
            </a:pPr>
            <a:r>
              <a:rPr lang="ru-RU" sz="1800" dirty="0">
                <a:solidFill>
                  <a:srgbClr val="002060"/>
                </a:solidFill>
              </a:rPr>
              <a:t>- будет (должен, может) знать…</a:t>
            </a:r>
          </a:p>
          <a:p>
            <a:pPr marL="0" indent="0">
              <a:lnSpc>
                <a:spcPct val="100000"/>
              </a:lnSpc>
              <a:spcBef>
                <a:spcPts val="0"/>
              </a:spcBef>
              <a:buNone/>
            </a:pPr>
            <a:r>
              <a:rPr lang="ru-RU" sz="1800" dirty="0">
                <a:solidFill>
                  <a:srgbClr val="002060"/>
                </a:solidFill>
              </a:rPr>
              <a:t>- будет уметь…</a:t>
            </a:r>
          </a:p>
          <a:p>
            <a:pPr marL="0" indent="0">
              <a:lnSpc>
                <a:spcPct val="100000"/>
              </a:lnSpc>
              <a:spcBef>
                <a:spcPts val="0"/>
              </a:spcBef>
              <a:buNone/>
            </a:pPr>
            <a:r>
              <a:rPr lang="ru-RU" sz="1800" dirty="0">
                <a:solidFill>
                  <a:srgbClr val="002060"/>
                </a:solidFill>
              </a:rPr>
              <a:t>- будет иметь представление…</a:t>
            </a:r>
          </a:p>
          <a:p>
            <a:pPr marL="0" indent="0">
              <a:lnSpc>
                <a:spcPct val="100000"/>
              </a:lnSpc>
              <a:spcBef>
                <a:spcPts val="0"/>
              </a:spcBef>
              <a:buNone/>
            </a:pPr>
            <a:r>
              <a:rPr lang="ru-RU" sz="1800" dirty="0">
                <a:solidFill>
                  <a:srgbClr val="002060"/>
                </a:solidFill>
              </a:rPr>
              <a:t>- будет стремиться…</a:t>
            </a:r>
          </a:p>
          <a:p>
            <a:pPr marL="0" indent="0">
              <a:lnSpc>
                <a:spcPct val="100000"/>
              </a:lnSpc>
              <a:spcBef>
                <a:spcPts val="0"/>
              </a:spcBef>
              <a:buNone/>
            </a:pPr>
            <a:r>
              <a:rPr lang="ru-RU" sz="1800" dirty="0">
                <a:solidFill>
                  <a:srgbClr val="002060"/>
                </a:solidFill>
              </a:rPr>
              <a:t>- будет обучен…</a:t>
            </a:r>
          </a:p>
          <a:p>
            <a:pPr marL="0" indent="0">
              <a:lnSpc>
                <a:spcPct val="100000"/>
              </a:lnSpc>
              <a:spcBef>
                <a:spcPts val="0"/>
              </a:spcBef>
              <a:buNone/>
            </a:pPr>
            <a:r>
              <a:rPr lang="ru-RU" sz="1800" dirty="0" smtClean="0">
                <a:solidFill>
                  <a:srgbClr val="002060"/>
                </a:solidFill>
              </a:rPr>
              <a:t>- </a:t>
            </a:r>
            <a:r>
              <a:rPr lang="ru-RU" sz="1800" dirty="0">
                <a:solidFill>
                  <a:srgbClr val="002060"/>
                </a:solidFill>
              </a:rPr>
              <a:t>овладеет понятиями…</a:t>
            </a:r>
          </a:p>
          <a:p>
            <a:pPr marL="0" indent="0">
              <a:lnSpc>
                <a:spcPct val="100000"/>
              </a:lnSpc>
              <a:spcBef>
                <a:spcPts val="0"/>
              </a:spcBef>
              <a:buNone/>
            </a:pPr>
            <a:r>
              <a:rPr lang="ru-RU" sz="1800" dirty="0">
                <a:solidFill>
                  <a:srgbClr val="002060"/>
                </a:solidFill>
              </a:rPr>
              <a:t>- получит навыки…</a:t>
            </a:r>
          </a:p>
          <a:p>
            <a:pPr marL="0" indent="0">
              <a:lnSpc>
                <a:spcPct val="100000"/>
              </a:lnSpc>
              <a:spcBef>
                <a:spcPts val="0"/>
              </a:spcBef>
              <a:buNone/>
            </a:pPr>
            <a:r>
              <a:rPr lang="ru-RU" sz="1800" dirty="0">
                <a:solidFill>
                  <a:srgbClr val="002060"/>
                </a:solidFill>
              </a:rPr>
              <a:t>- расширит представления…</a:t>
            </a:r>
          </a:p>
          <a:p>
            <a:pPr marL="0" indent="0">
              <a:lnSpc>
                <a:spcPct val="100000"/>
              </a:lnSpc>
              <a:spcBef>
                <a:spcPts val="0"/>
              </a:spcBef>
              <a:buNone/>
            </a:pPr>
            <a:r>
              <a:rPr lang="ru-RU" sz="1800" dirty="0">
                <a:solidFill>
                  <a:srgbClr val="002060"/>
                </a:solidFill>
              </a:rPr>
              <a:t>- научится делать…</a:t>
            </a:r>
          </a:p>
          <a:p>
            <a:pPr>
              <a:lnSpc>
                <a:spcPct val="100000"/>
              </a:lnSpc>
              <a:spcBef>
                <a:spcPts val="0"/>
              </a:spcBef>
            </a:pPr>
            <a:r>
              <a:rPr lang="ru-RU" sz="2400" b="1" dirty="0">
                <a:solidFill>
                  <a:srgbClr val="FF0000"/>
                </a:solidFill>
              </a:rPr>
              <a:t>Личностные результаты</a:t>
            </a:r>
          </a:p>
          <a:p>
            <a:pPr marL="0" indent="0">
              <a:lnSpc>
                <a:spcPct val="100000"/>
              </a:lnSpc>
              <a:spcBef>
                <a:spcPts val="0"/>
              </a:spcBef>
              <a:buNone/>
            </a:pPr>
            <a:r>
              <a:rPr lang="ru-RU" sz="2000" b="1" dirty="0">
                <a:solidFill>
                  <a:srgbClr val="002060"/>
                </a:solidFill>
              </a:rPr>
              <a:t>К концу первого (второго, третье­го...) года обучения у обучающегося:</a:t>
            </a:r>
          </a:p>
          <a:p>
            <a:pPr marL="0" indent="0">
              <a:lnSpc>
                <a:spcPct val="100000"/>
              </a:lnSpc>
              <a:spcBef>
                <a:spcPts val="0"/>
              </a:spcBef>
              <a:buNone/>
            </a:pPr>
            <a:r>
              <a:rPr lang="ru-RU" sz="1800" dirty="0">
                <a:solidFill>
                  <a:srgbClr val="002060"/>
                </a:solidFill>
              </a:rPr>
              <a:t>- будет сформирован устойчивая потребность…</a:t>
            </a:r>
          </a:p>
          <a:p>
            <a:pPr marL="0" indent="0">
              <a:lnSpc>
                <a:spcPct val="100000"/>
              </a:lnSpc>
              <a:spcBef>
                <a:spcPts val="0"/>
              </a:spcBef>
              <a:buNone/>
            </a:pPr>
            <a:r>
              <a:rPr lang="ru-RU" sz="1800" dirty="0">
                <a:solidFill>
                  <a:srgbClr val="002060"/>
                </a:solidFill>
              </a:rPr>
              <a:t>- будут воспитаны морально-волевые и нравственные качества;</a:t>
            </a:r>
          </a:p>
          <a:p>
            <a:pPr marL="0" indent="0">
              <a:lnSpc>
                <a:spcPct val="100000"/>
              </a:lnSpc>
              <a:spcBef>
                <a:spcPts val="0"/>
              </a:spcBef>
              <a:buNone/>
            </a:pPr>
            <a:r>
              <a:rPr lang="ru-RU" sz="1800" dirty="0">
                <a:solidFill>
                  <a:srgbClr val="002060"/>
                </a:solidFill>
              </a:rPr>
              <a:t>-будет развита устойчивая потребность к самообразованию;</a:t>
            </a:r>
          </a:p>
          <a:p>
            <a:pPr marL="0" indent="0">
              <a:lnSpc>
                <a:spcPct val="100000"/>
              </a:lnSpc>
              <a:spcBef>
                <a:spcPts val="0"/>
              </a:spcBef>
              <a:buNone/>
            </a:pPr>
            <a:r>
              <a:rPr lang="ru-RU" sz="1800" dirty="0">
                <a:solidFill>
                  <a:srgbClr val="002060"/>
                </a:solidFill>
              </a:rPr>
              <a:t>- будет сформирована активная жизненная позиция…</a:t>
            </a:r>
          </a:p>
          <a:p>
            <a:pPr marL="0" indent="0">
              <a:lnSpc>
                <a:spcPct val="100000"/>
              </a:lnSpc>
              <a:spcBef>
                <a:spcPts val="0"/>
              </a:spcBef>
              <a:buNone/>
            </a:pPr>
            <a:r>
              <a:rPr lang="ru-RU" sz="1800" dirty="0">
                <a:solidFill>
                  <a:srgbClr val="002060"/>
                </a:solidFill>
              </a:rPr>
              <a:t>- будут развиты творческие способности…</a:t>
            </a:r>
          </a:p>
          <a:p>
            <a:pPr marL="0" indent="0">
              <a:lnSpc>
                <a:spcPct val="100000"/>
              </a:lnSpc>
              <a:spcBef>
                <a:spcPts val="0"/>
              </a:spcBef>
              <a:buNone/>
            </a:pPr>
            <a:r>
              <a:rPr lang="ru-RU" sz="1800" dirty="0">
                <a:solidFill>
                  <a:srgbClr val="002060"/>
                </a:solidFill>
              </a:rPr>
              <a:t>- будет воспитано уважение к нормам коллективной жизни.</a:t>
            </a:r>
          </a:p>
          <a:p>
            <a:pPr>
              <a:lnSpc>
                <a:spcPct val="150000"/>
              </a:lnSpc>
              <a:spcBef>
                <a:spcPts val="0"/>
              </a:spcBef>
            </a:pPr>
            <a:endParaRPr lang="ru-RU" sz="2400" dirty="0" smtClean="0">
              <a:solidFill>
                <a:srgbClr val="002060"/>
              </a:solidFill>
            </a:endParaRPr>
          </a:p>
        </p:txBody>
      </p:sp>
      <p:graphicFrame>
        <p:nvGraphicFramePr>
          <p:cNvPr id="8" name="Схема 7"/>
          <p:cNvGraphicFramePr/>
          <p:nvPr>
            <p:extLst>
              <p:ext uri="{D42A27DB-BD31-4B8C-83A1-F6EECF244321}">
                <p14:modId xmlns:p14="http://schemas.microsoft.com/office/powerpoint/2010/main" val="1581083957"/>
              </p:ext>
            </p:extLst>
          </p:nvPr>
        </p:nvGraphicFramePr>
        <p:xfrm>
          <a:off x="0" y="-22292"/>
          <a:ext cx="12192000" cy="1490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904456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Graphic spid="8" grpId="0">
        <p:bldAsOne/>
      </p:bldGraphic>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документ 3"/>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000" b="1">
                <a:ln w="0"/>
                <a:solidFill>
                  <a:prstClr val="white"/>
                </a:solidFill>
                <a:effectLst>
                  <a:outerShdw blurRad="38100" dist="19050" dir="2700000" algn="tl" rotWithShape="0">
                    <a:prstClr val="black">
                      <a:alpha val="40000"/>
                    </a:prstClr>
                  </a:outerShdw>
                </a:effectLst>
                <a:latin typeface="Calibri Light" panose="020F0302020204030204"/>
                <a:ea typeface="+mj-ea"/>
                <a:cs typeface="+mj-cs"/>
              </a:rPr>
              <a:t>2. Комплекс организационно-педагогических условий</a:t>
            </a:r>
            <a:endParaRPr lang="ru-RU"/>
          </a:p>
        </p:txBody>
      </p:sp>
      <p:sp>
        <p:nvSpPr>
          <p:cNvPr id="3" name="Объект 2"/>
          <p:cNvSpPr>
            <a:spLocks noGrp="1"/>
          </p:cNvSpPr>
          <p:nvPr>
            <p:ph idx="1"/>
          </p:nvPr>
        </p:nvSpPr>
        <p:spPr>
          <a:xfrm>
            <a:off x="516182" y="1633131"/>
            <a:ext cx="11159639" cy="4960174"/>
          </a:xfrm>
        </p:spPr>
        <p:txBody>
          <a:bodyPr>
            <a:normAutofit fontScale="92500" lnSpcReduction="10000"/>
          </a:bodyPr>
          <a:lstStyle/>
          <a:p>
            <a:r>
              <a:rPr lang="ru-RU" sz="3200" dirty="0">
                <a:solidFill>
                  <a:srgbClr val="0070C0"/>
                </a:solidFill>
              </a:rPr>
              <a:t>2.1. Календарный учебный график</a:t>
            </a:r>
          </a:p>
          <a:p>
            <a:pPr marL="0" indent="0" algn="just">
              <a:buNone/>
            </a:pPr>
            <a:endParaRPr lang="ru-RU" sz="3000" dirty="0">
              <a:solidFill>
                <a:srgbClr val="FFFF00"/>
              </a:solidFill>
            </a:endParaRPr>
          </a:p>
          <a:p>
            <a:pPr marL="0" indent="0" algn="just">
              <a:buNone/>
            </a:pPr>
            <a:r>
              <a:rPr lang="ru-RU" sz="3000" dirty="0">
                <a:solidFill>
                  <a:srgbClr val="002060"/>
                </a:solidFill>
              </a:rPr>
              <a:t>это составная часть образовательной программы, являющейся комплексом основных характеристик образования и определяет количество учебных недель и количество учебных дней, продолжительность каникул, даты начала и окончания учебных периодов/этапов, количество учебных недель или дней, продолжительность каникул, сроки контрольных процедур, организованных выездов, экспедиций и т.п.; календарный учебный график является обязательным приложением к образовательной программе и составляется для каждой учебной группы </a:t>
            </a:r>
          </a:p>
          <a:p>
            <a:pPr marL="0" indent="0" algn="r">
              <a:buNone/>
            </a:pPr>
            <a:r>
              <a:rPr lang="ru-RU" sz="2400" dirty="0" smtClean="0">
                <a:solidFill>
                  <a:srgbClr val="FF0000"/>
                </a:solidFill>
              </a:rPr>
              <a:t>(ФЗ </a:t>
            </a:r>
            <a:r>
              <a:rPr lang="ru-RU" sz="2400" dirty="0">
                <a:solidFill>
                  <a:srgbClr val="FF0000"/>
                </a:solidFill>
              </a:rPr>
              <a:t>№ 273, ст.2, п.92; ст. 47, п.5)</a:t>
            </a:r>
          </a:p>
        </p:txBody>
      </p:sp>
    </p:spTree>
    <p:extLst>
      <p:ext uri="{BB962C8B-B14F-4D97-AF65-F5344CB8AC3E}">
        <p14:creationId xmlns:p14="http://schemas.microsoft.com/office/powerpoint/2010/main" val="281774238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up)">
                                      <p:cBhvr>
                                        <p:cTn id="13" dur="500"/>
                                        <p:tgtEl>
                                          <p:spTgt spid="3">
                                            <p:txEl>
                                              <p:pRg st="0" end="0"/>
                                            </p:txEl>
                                          </p:spTgt>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up)">
                                      <p:cBhvr>
                                        <p:cTn id="17" dur="500"/>
                                        <p:tgtEl>
                                          <p:spTgt spid="3">
                                            <p:txEl>
                                              <p:pRg st="2" end="2"/>
                                            </p:txEl>
                                          </p:spTgt>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up)">
                                      <p:cBhvr>
                                        <p:cTn id="2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2301" y="838387"/>
            <a:ext cx="11290665" cy="1497592"/>
          </a:xfrm>
          <a:prstGeom prst="foldedCorner">
            <a:avLst/>
          </a:prstGeom>
          <a:solidFill>
            <a:schemeClr val="bg2">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a:noAutofit/>
          </a:bodyPr>
          <a:lstStyle/>
          <a:p>
            <a:r>
              <a:rPr lang="ru-RU" sz="2000" dirty="0">
                <a:ln w="0"/>
                <a:solidFill>
                  <a:schemeClr val="bg1"/>
                </a:solidFill>
                <a:effectLst>
                  <a:outerShdw blurRad="38100" dist="19050" dir="2700000" algn="tl" rotWithShape="0">
                    <a:schemeClr val="dk1">
                      <a:alpha val="40000"/>
                    </a:schemeClr>
                  </a:outerShdw>
                </a:effectLst>
              </a:rPr>
              <a:t/>
            </a:r>
            <a:br>
              <a:rPr lang="ru-RU" sz="2000" dirty="0">
                <a:ln w="0"/>
                <a:solidFill>
                  <a:schemeClr val="bg1"/>
                </a:solidFill>
                <a:effectLst>
                  <a:outerShdw blurRad="38100" dist="19050" dir="2700000" algn="tl" rotWithShape="0">
                    <a:schemeClr val="dk1">
                      <a:alpha val="40000"/>
                    </a:schemeClr>
                  </a:outerShdw>
                </a:effectLst>
              </a:rPr>
            </a:br>
            <a:r>
              <a:rPr lang="ru-RU" sz="2000" dirty="0">
                <a:ln w="0"/>
                <a:solidFill>
                  <a:schemeClr val="bg1"/>
                </a:solidFill>
                <a:effectLst>
                  <a:outerShdw blurRad="38100" dist="19050" dir="2700000" algn="tl" rotWithShape="0">
                    <a:schemeClr val="dk1">
                      <a:alpha val="40000"/>
                    </a:schemeClr>
                  </a:outerShdw>
                </a:effectLst>
              </a:rPr>
              <a:t/>
            </a:r>
            <a:br>
              <a:rPr lang="ru-RU" sz="2000" dirty="0">
                <a:ln w="0"/>
                <a:solidFill>
                  <a:schemeClr val="bg1"/>
                </a:solidFill>
                <a:effectLst>
                  <a:outerShdw blurRad="38100" dist="19050" dir="2700000" algn="tl" rotWithShape="0">
                    <a:schemeClr val="dk1">
                      <a:alpha val="40000"/>
                    </a:schemeClr>
                  </a:outerShdw>
                </a:effectLst>
              </a:rPr>
            </a:br>
            <a:r>
              <a:rPr lang="ru-RU" sz="2000" i="1" dirty="0">
                <a:ln w="0"/>
                <a:solidFill>
                  <a:schemeClr val="bg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(Приложение 3 к Письму Минобрнауки РФ от 18.11.2015 № 09-3242 </a:t>
            </a:r>
            <a:br>
              <a:rPr lang="ru-RU" sz="2000" i="1" dirty="0">
                <a:ln w="0"/>
                <a:solidFill>
                  <a:schemeClr val="bg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br>
            <a:r>
              <a:rPr lang="ru-RU" sz="2000" i="1" dirty="0">
                <a:ln w="0"/>
                <a:solidFill>
                  <a:schemeClr val="bg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«О направлении рекомендаций» (вместе Методические рекомендации по проектированию дополнительных общеразвивающих программ).</a:t>
            </a:r>
            <a:r>
              <a:rPr lang="ru-RU" sz="2000" dirty="0">
                <a:ln w="0"/>
                <a:solidFill>
                  <a:schemeClr val="bg1"/>
                </a:solidFill>
                <a:effectLst>
                  <a:outerShdw blurRad="38100" dist="19050" dir="2700000" algn="tl" rotWithShape="0">
                    <a:schemeClr val="dk1">
                      <a:alpha val="40000"/>
                    </a:schemeClr>
                  </a:outerShdw>
                </a:effectLst>
              </a:rPr>
              <a:t/>
            </a:r>
            <a:br>
              <a:rPr lang="ru-RU" sz="2000" dirty="0">
                <a:ln w="0"/>
                <a:solidFill>
                  <a:schemeClr val="bg1"/>
                </a:solidFill>
                <a:effectLst>
                  <a:outerShdw blurRad="38100" dist="19050" dir="2700000" algn="tl" rotWithShape="0">
                    <a:schemeClr val="dk1">
                      <a:alpha val="40000"/>
                    </a:schemeClr>
                  </a:outerShdw>
                </a:effectLst>
              </a:rPr>
            </a:br>
            <a:endParaRPr lang="ru-RU" sz="2000" dirty="0">
              <a:ln w="0"/>
              <a:solidFill>
                <a:schemeClr val="bg1"/>
              </a:solidFill>
              <a:effectLst>
                <a:outerShdw blurRad="38100" dist="19050" dir="2700000" algn="tl" rotWithShape="0">
                  <a:schemeClr val="dk1">
                    <a:alpha val="40000"/>
                  </a:schemeClr>
                </a:outerShdw>
              </a:effectLst>
            </a:endParaRPr>
          </a:p>
        </p:txBody>
      </p:sp>
      <p:sp>
        <p:nvSpPr>
          <p:cNvPr id="5" name="Блок-схема: документ 4"/>
          <p:cNvSpPr/>
          <p:nvPr/>
        </p:nvSpPr>
        <p:spPr>
          <a:xfrm>
            <a:off x="0" y="-2325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lvl="0" algn="ctr"/>
            <a:r>
              <a:rPr lang="ru-RU" sz="3200">
                <a:ln w="0"/>
                <a:solidFill>
                  <a:prstClr val="white"/>
                </a:solidFill>
                <a:effectLst>
                  <a:outerShdw blurRad="38100" dist="19050" dir="2700000" algn="tl" rotWithShape="0">
                    <a:prstClr val="black">
                      <a:alpha val="40000"/>
                    </a:prstClr>
                  </a:outerShdw>
                </a:effectLst>
              </a:rPr>
              <a:t>ОФОРМЛЕНИЕ КАЛЕНДАРНОГО УЧЕБНОГО ГРАФИКА</a:t>
            </a:r>
            <a:endParaRPr lang="ru-RU" sz="3200" dirty="0">
              <a:ln w="0"/>
              <a:solidFill>
                <a:prstClr val="white"/>
              </a:solidFill>
              <a:effectLst>
                <a:outerShdw blurRad="38100" dist="19050" dir="2700000" algn="tl" rotWithShape="0">
                  <a:prstClr val="black">
                    <a:alpha val="40000"/>
                  </a:prstClr>
                </a:outerShdw>
              </a:effectLst>
            </a:endParaRPr>
          </a:p>
        </p:txBody>
      </p:sp>
      <p:graphicFrame>
        <p:nvGraphicFramePr>
          <p:cNvPr id="4" name="Содержимое 3"/>
          <p:cNvGraphicFramePr>
            <a:graphicFrameLocks noGrp="1"/>
          </p:cNvGraphicFramePr>
          <p:nvPr>
            <p:ph idx="1"/>
            <p:extLst>
              <p:ext uri="{D42A27DB-BD31-4B8C-83A1-F6EECF244321}">
                <p14:modId xmlns:p14="http://schemas.microsoft.com/office/powerpoint/2010/main" val="243994802"/>
              </p:ext>
            </p:extLst>
          </p:nvPr>
        </p:nvGraphicFramePr>
        <p:xfrm>
          <a:off x="691355" y="3474224"/>
          <a:ext cx="10809290" cy="2541749"/>
        </p:xfrm>
        <a:graphic>
          <a:graphicData uri="http://schemas.openxmlformats.org/drawingml/2006/table">
            <a:tbl>
              <a:tblPr>
                <a:tableStyleId>{8FD4443E-F989-4FC4-A0C8-D5A2AF1F390B}</a:tableStyleId>
              </a:tblPr>
              <a:tblGrid>
                <a:gridCol w="617373">
                  <a:extLst>
                    <a:ext uri="{9D8B030D-6E8A-4147-A177-3AD203B41FA5}">
                      <a16:colId xmlns:a16="http://schemas.microsoft.com/office/drawing/2014/main" xmlns="" val="20000"/>
                    </a:ext>
                  </a:extLst>
                </a:gridCol>
                <a:gridCol w="943529">
                  <a:extLst>
                    <a:ext uri="{9D8B030D-6E8A-4147-A177-3AD203B41FA5}">
                      <a16:colId xmlns:a16="http://schemas.microsoft.com/office/drawing/2014/main" xmlns="" val="20001"/>
                    </a:ext>
                  </a:extLst>
                </a:gridCol>
                <a:gridCol w="936703">
                  <a:extLst>
                    <a:ext uri="{9D8B030D-6E8A-4147-A177-3AD203B41FA5}">
                      <a16:colId xmlns:a16="http://schemas.microsoft.com/office/drawing/2014/main" xmlns="" val="20002"/>
                    </a:ext>
                  </a:extLst>
                </a:gridCol>
                <a:gridCol w="1326995">
                  <a:extLst>
                    <a:ext uri="{9D8B030D-6E8A-4147-A177-3AD203B41FA5}">
                      <a16:colId xmlns:a16="http://schemas.microsoft.com/office/drawing/2014/main" xmlns="" val="20003"/>
                    </a:ext>
                  </a:extLst>
                </a:gridCol>
                <a:gridCol w="903249">
                  <a:extLst>
                    <a:ext uri="{9D8B030D-6E8A-4147-A177-3AD203B41FA5}">
                      <a16:colId xmlns:a16="http://schemas.microsoft.com/office/drawing/2014/main" xmlns="" val="20004"/>
                    </a:ext>
                  </a:extLst>
                </a:gridCol>
                <a:gridCol w="780587">
                  <a:extLst>
                    <a:ext uri="{9D8B030D-6E8A-4147-A177-3AD203B41FA5}">
                      <a16:colId xmlns:a16="http://schemas.microsoft.com/office/drawing/2014/main" xmlns="" val="20005"/>
                    </a:ext>
                  </a:extLst>
                </a:gridCol>
                <a:gridCol w="2300381">
                  <a:extLst>
                    <a:ext uri="{9D8B030D-6E8A-4147-A177-3AD203B41FA5}">
                      <a16:colId xmlns:a16="http://schemas.microsoft.com/office/drawing/2014/main" xmlns="" val="20006"/>
                    </a:ext>
                  </a:extLst>
                </a:gridCol>
                <a:gridCol w="1624848">
                  <a:extLst>
                    <a:ext uri="{9D8B030D-6E8A-4147-A177-3AD203B41FA5}">
                      <a16:colId xmlns:a16="http://schemas.microsoft.com/office/drawing/2014/main" xmlns="" val="20007"/>
                    </a:ext>
                  </a:extLst>
                </a:gridCol>
                <a:gridCol w="1375625">
                  <a:extLst>
                    <a:ext uri="{9D8B030D-6E8A-4147-A177-3AD203B41FA5}">
                      <a16:colId xmlns:a16="http://schemas.microsoft.com/office/drawing/2014/main" xmlns="" val="20008"/>
                    </a:ext>
                  </a:extLst>
                </a:gridCol>
              </a:tblGrid>
              <a:tr h="112854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900" u="none" strike="noStrike" cap="none" normalizeH="0" baseline="0" dirty="0" smtClean="0">
                          <a:ln>
                            <a:noFill/>
                          </a:ln>
                          <a:effectLst/>
                        </a:rPr>
                        <a:t>N </a:t>
                      </a: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900" u="none" strike="noStrike" cap="none" normalizeH="0" baseline="0" dirty="0" smtClean="0">
                          <a:ln>
                            <a:noFill/>
                          </a:ln>
                          <a:effectLst/>
                        </a:rPr>
                        <a:t>п/п</a:t>
                      </a:r>
                      <a:endParaRPr kumimoji="0" lang="ru-RU" sz="1900" b="0" i="0" u="none" strike="noStrike" cap="none" normalizeH="0" baseline="0" dirty="0" smtClean="0">
                        <a:ln>
                          <a:noFill/>
                        </a:ln>
                        <a:solidFill>
                          <a:schemeClr val="bg1"/>
                        </a:solidFill>
                        <a:effectLst/>
                        <a:latin typeface="Times New Roman" pitchFamily="18" charset="0"/>
                        <a:cs typeface="Times New Roman"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900" u="none" strike="noStrike" cap="none" normalizeH="0" baseline="0" dirty="0" smtClean="0">
                          <a:ln>
                            <a:noFill/>
                          </a:ln>
                          <a:effectLst/>
                        </a:rPr>
                        <a:t>Месяц</a:t>
                      </a:r>
                      <a:endParaRPr kumimoji="0" lang="ru-RU" sz="1900" b="0" i="0" u="none" strike="noStrike" cap="none" normalizeH="0" baseline="0" dirty="0" smtClean="0">
                        <a:ln>
                          <a:noFill/>
                        </a:ln>
                        <a:solidFill>
                          <a:schemeClr val="bg1"/>
                        </a:solidFill>
                        <a:effectLst/>
                        <a:latin typeface="Times New Roman" pitchFamily="18" charset="0"/>
                        <a:cs typeface="Times New Roman"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900" u="none" strike="noStrike" cap="none" normalizeH="0" baseline="0" dirty="0" smtClean="0">
                          <a:ln>
                            <a:noFill/>
                          </a:ln>
                          <a:effectLst/>
                        </a:rPr>
                        <a:t>Число</a:t>
                      </a:r>
                      <a:endParaRPr kumimoji="0" lang="ru-RU" sz="1900" b="0" i="0" u="none" strike="noStrike" cap="none" normalizeH="0" baseline="0" dirty="0" smtClean="0">
                        <a:ln>
                          <a:noFill/>
                        </a:ln>
                        <a:solidFill>
                          <a:schemeClr val="bg1"/>
                        </a:solidFill>
                        <a:effectLst/>
                        <a:latin typeface="Times New Roman" pitchFamily="18" charset="0"/>
                        <a:cs typeface="Times New Roman"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900" u="none" strike="noStrike" cap="none" normalizeH="0" baseline="0" dirty="0" smtClean="0">
                          <a:ln>
                            <a:noFill/>
                          </a:ln>
                          <a:effectLst/>
                        </a:rPr>
                        <a:t>Время проведения занятия</a:t>
                      </a:r>
                      <a:endParaRPr kumimoji="0" lang="ru-RU" sz="1900" b="0" i="0" u="none" strike="noStrike" cap="none" normalizeH="0" baseline="0" dirty="0" smtClean="0">
                        <a:ln>
                          <a:noFill/>
                        </a:ln>
                        <a:solidFill>
                          <a:schemeClr val="bg1"/>
                        </a:solidFill>
                        <a:effectLst/>
                        <a:latin typeface="Times New Roman" pitchFamily="18" charset="0"/>
                        <a:cs typeface="Times New Roman"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900" u="none" strike="noStrike" cap="none" normalizeH="0" baseline="0" dirty="0" smtClean="0">
                          <a:ln>
                            <a:noFill/>
                          </a:ln>
                          <a:effectLst/>
                        </a:rPr>
                        <a:t>Форма занятия</a:t>
                      </a:r>
                      <a:endParaRPr kumimoji="0" lang="ru-RU" sz="1900" b="0" i="0" u="none" strike="noStrike" cap="none" normalizeH="0" baseline="0" dirty="0" smtClean="0">
                        <a:ln>
                          <a:noFill/>
                        </a:ln>
                        <a:solidFill>
                          <a:schemeClr val="bg1"/>
                        </a:solidFill>
                        <a:effectLst/>
                        <a:latin typeface="Times New Roman" pitchFamily="18" charset="0"/>
                        <a:cs typeface="Times New Roman"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900" u="none" strike="noStrike" cap="none" normalizeH="0" baseline="0" smtClean="0">
                          <a:ln>
                            <a:noFill/>
                          </a:ln>
                          <a:effectLst/>
                        </a:rPr>
                        <a:t>Кол-во часов</a:t>
                      </a:r>
                      <a:endParaRPr kumimoji="0" lang="ru-RU" sz="1900" b="0" i="0" u="none" strike="noStrike" cap="none" normalizeH="0" baseline="0" smtClean="0">
                        <a:ln>
                          <a:noFill/>
                        </a:ln>
                        <a:solidFill>
                          <a:schemeClr val="bg1"/>
                        </a:solidFill>
                        <a:effectLst/>
                        <a:latin typeface="Times New Roman" pitchFamily="18" charset="0"/>
                        <a:cs typeface="Times New Roman"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900" u="none" strike="noStrike" cap="none" normalizeH="0" baseline="0" dirty="0" smtClean="0">
                          <a:ln>
                            <a:noFill/>
                          </a:ln>
                          <a:effectLst/>
                        </a:rPr>
                        <a:t>Тема занятия</a:t>
                      </a:r>
                      <a:endParaRPr kumimoji="0" lang="ru-RU" sz="1900" b="0" i="0" u="none" strike="noStrike" cap="none" normalizeH="0" baseline="0" dirty="0" smtClean="0">
                        <a:ln>
                          <a:noFill/>
                        </a:ln>
                        <a:solidFill>
                          <a:schemeClr val="bg1"/>
                        </a:solidFill>
                        <a:effectLst/>
                        <a:latin typeface="Times New Roman" pitchFamily="18" charset="0"/>
                        <a:cs typeface="Times New Roman"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900" u="none" strike="noStrike" cap="none" normalizeH="0" baseline="0" smtClean="0">
                          <a:ln>
                            <a:noFill/>
                          </a:ln>
                          <a:effectLst/>
                        </a:rPr>
                        <a:t>Место проведения</a:t>
                      </a:r>
                      <a:endParaRPr kumimoji="0" lang="ru-RU" sz="1900" b="0" i="0" u="none" strike="noStrike" cap="none" normalizeH="0" baseline="0" smtClean="0">
                        <a:ln>
                          <a:noFill/>
                        </a:ln>
                        <a:solidFill>
                          <a:schemeClr val="bg1"/>
                        </a:solidFill>
                        <a:effectLst/>
                        <a:latin typeface="Times New Roman" pitchFamily="18" charset="0"/>
                        <a:cs typeface="Times New Roman"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900" u="none" strike="noStrike" cap="none" normalizeH="0" baseline="0" dirty="0" smtClean="0">
                          <a:ln>
                            <a:noFill/>
                          </a:ln>
                          <a:effectLst/>
                        </a:rPr>
                        <a:t>Форма контроля</a:t>
                      </a:r>
                      <a:endParaRPr kumimoji="0" lang="ru-RU" sz="1900" b="0" i="0" u="none" strike="noStrike" cap="none" normalizeH="0" baseline="0" dirty="0" smtClean="0">
                        <a:ln>
                          <a:noFill/>
                        </a:ln>
                        <a:solidFill>
                          <a:schemeClr val="bg1"/>
                        </a:solidFill>
                        <a:effectLst/>
                        <a:latin typeface="Times New Roman" pitchFamily="18" charset="0"/>
                        <a:cs typeface="Times New Roman"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0"/>
                  </a:ext>
                </a:extLst>
              </a:tr>
              <a:tr h="1413201">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dirty="0" smtClean="0">
                        <a:ln>
                          <a:noFill/>
                        </a:ln>
                        <a:solidFill>
                          <a:schemeClr val="bg1"/>
                        </a:solidFill>
                        <a:effectLst/>
                        <a:latin typeface="Times New Roman" panose="02020603050405020304" pitchFamily="18" charset="0"/>
                        <a:cs typeface="Times New Roman" panose="02020603050405020304"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dirty="0" smtClean="0">
                        <a:ln>
                          <a:noFill/>
                        </a:ln>
                        <a:solidFill>
                          <a:schemeClr val="bg1"/>
                        </a:solidFill>
                        <a:effectLst/>
                        <a:latin typeface="Times New Roman" panose="02020603050405020304" pitchFamily="18" charset="0"/>
                        <a:cs typeface="Times New Roman" panose="02020603050405020304"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dirty="0" smtClean="0">
                        <a:ln>
                          <a:noFill/>
                        </a:ln>
                        <a:solidFill>
                          <a:schemeClr val="bg1"/>
                        </a:solidFill>
                        <a:effectLst/>
                        <a:latin typeface="Times New Roman" panose="02020603050405020304" pitchFamily="18" charset="0"/>
                        <a:cs typeface="Times New Roman" panose="02020603050405020304"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dirty="0" smtClean="0">
                        <a:ln>
                          <a:noFill/>
                        </a:ln>
                        <a:solidFill>
                          <a:schemeClr val="bg1"/>
                        </a:solidFill>
                        <a:effectLst/>
                        <a:latin typeface="Times New Roman" panose="02020603050405020304" pitchFamily="18" charset="0"/>
                        <a:cs typeface="Times New Roman" panose="02020603050405020304"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dirty="0" smtClean="0">
                        <a:ln>
                          <a:noFill/>
                        </a:ln>
                        <a:solidFill>
                          <a:schemeClr val="bg1"/>
                        </a:solidFill>
                        <a:effectLst/>
                        <a:latin typeface="Times New Roman" panose="02020603050405020304" pitchFamily="18" charset="0"/>
                        <a:cs typeface="Times New Roman" panose="02020603050405020304" pitchFamily="18" charset="0"/>
                      </a:endParaRPr>
                    </a:p>
                  </a:txBody>
                  <a:tcPr marL="39371" marR="39371" marT="64783" marB="647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3" name="Прямоугольник 2"/>
          <p:cNvSpPr/>
          <p:nvPr/>
        </p:nvSpPr>
        <p:spPr>
          <a:xfrm>
            <a:off x="2487076" y="2827894"/>
            <a:ext cx="6181308" cy="646331"/>
          </a:xfrm>
          <a:prstGeom prst="rect">
            <a:avLst/>
          </a:prstGeom>
        </p:spPr>
        <p:txBody>
          <a:bodyPr wrap="none">
            <a:spAutoFit/>
          </a:bodyPr>
          <a:lstStyle/>
          <a:p>
            <a:r>
              <a:rPr lang="ru-RU" sz="3600" dirty="0">
                <a:ln w="0"/>
                <a:solidFill>
                  <a:srgbClr val="002060"/>
                </a:solidFill>
                <a:effectLst>
                  <a:outerShdw blurRad="38100" dist="19050" dir="2700000" algn="tl" rotWithShape="0">
                    <a:schemeClr val="dk1">
                      <a:alpha val="40000"/>
                    </a:schemeClr>
                  </a:outerShdw>
                </a:effectLst>
              </a:rPr>
              <a:t>Календарный учебный график</a:t>
            </a:r>
          </a:p>
        </p:txBody>
      </p:sp>
    </p:spTree>
    <p:extLst>
      <p:ext uri="{BB962C8B-B14F-4D97-AF65-F5344CB8AC3E}">
        <p14:creationId xmlns:p14="http://schemas.microsoft.com/office/powerpoint/2010/main" val="293429902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Блок-схема: документ 7"/>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800" dirty="0">
                <a:solidFill>
                  <a:prstClr val="white"/>
                </a:solidFill>
                <a:latin typeface="Arial Narrow" panose="020B0606020202030204" pitchFamily="34" charset="0"/>
                <a:ea typeface="+mj-ea"/>
                <a:cs typeface="+mj-cs"/>
              </a:rPr>
              <a:t>Субъекты разработки программы</a:t>
            </a:r>
            <a:endParaRPr lang="ru-RU" sz="2000" dirty="0"/>
          </a:p>
        </p:txBody>
      </p:sp>
      <p:sp>
        <p:nvSpPr>
          <p:cNvPr id="3" name="Объект 2"/>
          <p:cNvSpPr>
            <a:spLocks noGrp="1"/>
          </p:cNvSpPr>
          <p:nvPr>
            <p:ph idx="1"/>
          </p:nvPr>
        </p:nvSpPr>
        <p:spPr>
          <a:xfrm>
            <a:off x="585666" y="2155292"/>
            <a:ext cx="11244383" cy="2944117"/>
          </a:xfrm>
        </p:spPr>
        <p:txBody>
          <a:bodyPr>
            <a:noAutofit/>
          </a:bodyPr>
          <a:lstStyle/>
          <a:p>
            <a:pPr>
              <a:lnSpc>
                <a:spcPct val="150000"/>
              </a:lnSpc>
            </a:pPr>
            <a:r>
              <a:rPr lang="ru-RU" dirty="0">
                <a:solidFill>
                  <a:srgbClr val="002060"/>
                </a:solidFill>
                <a:latin typeface="Arial Narrow" panose="020B0606020202030204" pitchFamily="34" charset="0"/>
              </a:rPr>
              <a:t>Организация разработки </a:t>
            </a:r>
            <a:r>
              <a:rPr lang="ru-RU" dirty="0" smtClean="0">
                <a:solidFill>
                  <a:srgbClr val="002060"/>
                </a:solidFill>
                <a:latin typeface="Arial Narrow" panose="020B0606020202030204" pitchFamily="34" charset="0"/>
              </a:rPr>
              <a:t>ДОП</a:t>
            </a:r>
          </a:p>
          <a:p>
            <a:pPr>
              <a:lnSpc>
                <a:spcPct val="150000"/>
              </a:lnSpc>
            </a:pPr>
            <a:r>
              <a:rPr lang="ru-RU" dirty="0" smtClean="0">
                <a:solidFill>
                  <a:srgbClr val="002060"/>
                </a:solidFill>
                <a:latin typeface="Arial Narrow" panose="020B0606020202030204" pitchFamily="34" charset="0"/>
              </a:rPr>
              <a:t>Организации </a:t>
            </a:r>
            <a:r>
              <a:rPr lang="ru-RU" dirty="0">
                <a:solidFill>
                  <a:srgbClr val="002060"/>
                </a:solidFill>
                <a:latin typeface="Arial Narrow" panose="020B0606020202030204" pitchFamily="34" charset="0"/>
              </a:rPr>
              <a:t>экспертизы (рецензирования) и подготовки к утверждению ДОП</a:t>
            </a:r>
          </a:p>
          <a:p>
            <a:pPr>
              <a:lnSpc>
                <a:spcPct val="150000"/>
              </a:lnSpc>
            </a:pPr>
            <a:r>
              <a:rPr lang="ru-RU" dirty="0">
                <a:solidFill>
                  <a:srgbClr val="002060"/>
                </a:solidFill>
                <a:latin typeface="Arial Narrow" panose="020B0606020202030204" pitchFamily="34" charset="0"/>
              </a:rPr>
              <a:t>Консультирование по разработке ДОП</a:t>
            </a:r>
          </a:p>
          <a:p>
            <a:pPr>
              <a:lnSpc>
                <a:spcPct val="150000"/>
              </a:lnSpc>
            </a:pPr>
            <a:r>
              <a:rPr lang="ru-RU" dirty="0">
                <a:solidFill>
                  <a:srgbClr val="002060"/>
                </a:solidFill>
                <a:latin typeface="Arial Narrow" panose="020B0606020202030204" pitchFamily="34" charset="0"/>
              </a:rPr>
              <a:t>Оценка качества программно-методических материалов</a:t>
            </a:r>
          </a:p>
        </p:txBody>
      </p:sp>
      <p:sp>
        <p:nvSpPr>
          <p:cNvPr id="4" name="TextBox 3"/>
          <p:cNvSpPr txBox="1"/>
          <p:nvPr/>
        </p:nvSpPr>
        <p:spPr>
          <a:xfrm>
            <a:off x="2914651" y="1314750"/>
            <a:ext cx="6362700" cy="461665"/>
          </a:xfrm>
          <a:prstGeom prst="rect">
            <a:avLst/>
          </a:prstGeom>
          <a:noFill/>
        </p:spPr>
        <p:txBody>
          <a:bodyPr wrap="square" rtlCol="0">
            <a:spAutoFit/>
          </a:bodyPr>
          <a:lstStyle/>
          <a:p>
            <a:pPr algn="ctr"/>
            <a:r>
              <a:rPr lang="ru-RU" sz="2400" dirty="0">
                <a:solidFill>
                  <a:srgbClr val="FF0000"/>
                </a:solidFill>
              </a:rPr>
              <a:t>«Трудовые функции» методиста</a:t>
            </a:r>
          </a:p>
        </p:txBody>
      </p:sp>
      <p:sp>
        <p:nvSpPr>
          <p:cNvPr id="5" name="TextBox 4"/>
          <p:cNvSpPr txBox="1"/>
          <p:nvPr/>
        </p:nvSpPr>
        <p:spPr>
          <a:xfrm>
            <a:off x="7823570" y="5478288"/>
            <a:ext cx="4006481" cy="1077218"/>
          </a:xfrm>
          <a:prstGeom prst="rect">
            <a:avLst/>
          </a:prstGeom>
          <a:noFill/>
        </p:spPr>
        <p:txBody>
          <a:bodyPr wrap="none" rtlCol="0">
            <a:spAutoFit/>
          </a:bodyPr>
          <a:lstStyle/>
          <a:p>
            <a:r>
              <a:rPr lang="ru-RU" sz="1600" dirty="0">
                <a:solidFill>
                  <a:srgbClr val="FF0000"/>
                </a:solidFill>
                <a:latin typeface="Arial" panose="020B0604020202020204" pitchFamily="34" charset="0"/>
                <a:cs typeface="Arial" panose="020B0604020202020204" pitchFamily="34" charset="0"/>
              </a:rPr>
              <a:t>Профессиональный стандарт «Педагог </a:t>
            </a:r>
          </a:p>
          <a:p>
            <a:r>
              <a:rPr lang="ru-RU" sz="1600" dirty="0">
                <a:solidFill>
                  <a:srgbClr val="FF0000"/>
                </a:solidFill>
                <a:latin typeface="Arial" panose="020B0604020202020204" pitchFamily="34" charset="0"/>
                <a:cs typeface="Arial" panose="020B0604020202020204" pitchFamily="34" charset="0"/>
              </a:rPr>
              <a:t>дополнительного образования детей и </a:t>
            </a:r>
          </a:p>
          <a:p>
            <a:r>
              <a:rPr lang="ru-RU" sz="1600" dirty="0">
                <a:solidFill>
                  <a:srgbClr val="FF0000"/>
                </a:solidFill>
                <a:latin typeface="Arial" panose="020B0604020202020204" pitchFamily="34" charset="0"/>
                <a:cs typeface="Arial" panose="020B0604020202020204" pitchFamily="34" charset="0"/>
              </a:rPr>
              <a:t>взрослых» (утв. Приказом Минтруда </a:t>
            </a:r>
          </a:p>
          <a:p>
            <a:r>
              <a:rPr lang="ru-RU" sz="1600" dirty="0">
                <a:solidFill>
                  <a:srgbClr val="FF0000"/>
                </a:solidFill>
                <a:latin typeface="Arial" panose="020B0604020202020204" pitchFamily="34" charset="0"/>
                <a:cs typeface="Arial" panose="020B0604020202020204" pitchFamily="34" charset="0"/>
              </a:rPr>
              <a:t>РФ №9613н от 08.09.2015г.)</a:t>
            </a:r>
          </a:p>
        </p:txBody>
      </p:sp>
    </p:spTree>
    <p:extLst>
      <p:ext uri="{BB962C8B-B14F-4D97-AF65-F5344CB8AC3E}">
        <p14:creationId xmlns:p14="http://schemas.microsoft.com/office/powerpoint/2010/main" val="256250353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build="p"/>
      <p:bldP spid="4" grpId="0"/>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5930" y="794025"/>
            <a:ext cx="11260138" cy="1483027"/>
          </a:xfrm>
          <a:prstGeom prst="foldedCorner">
            <a:avLst/>
          </a:prstGeom>
          <a:solidFill>
            <a:schemeClr val="bg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marL="0" indent="0" algn="just">
              <a:buNone/>
            </a:pPr>
            <a:endParaRPr lang="ru-RU" sz="3200" dirty="0" smtClean="0">
              <a:ln w="0"/>
              <a:solidFill>
                <a:schemeClr val="bg1"/>
              </a:solidFill>
              <a:effectLst>
                <a:outerShdw blurRad="38100" dist="19050" dir="2700000" algn="tl" rotWithShape="0">
                  <a:schemeClr val="dk1">
                    <a:alpha val="40000"/>
                  </a:schemeClr>
                </a:outerShdw>
              </a:effectLst>
            </a:endParaRPr>
          </a:p>
          <a:p>
            <a:pPr marL="0" indent="0" algn="just">
              <a:buNone/>
            </a:pPr>
            <a:r>
              <a:rPr lang="ru-RU" sz="2500" dirty="0" smtClean="0">
                <a:ln w="0"/>
                <a:solidFill>
                  <a:schemeClr val="bg1"/>
                </a:solidFill>
                <a:effectLst>
                  <a:outerShdw blurRad="38100" dist="19050" dir="2700000" algn="tl" rotWithShape="0">
                    <a:schemeClr val="dk1">
                      <a:alpha val="40000"/>
                    </a:schemeClr>
                  </a:outerShdw>
                </a:effectLst>
              </a:rPr>
              <a:t>Реальная </a:t>
            </a:r>
            <a:r>
              <a:rPr lang="ru-RU" sz="2500" dirty="0">
                <a:ln w="0"/>
                <a:solidFill>
                  <a:schemeClr val="bg1"/>
                </a:solidFill>
                <a:effectLst>
                  <a:outerShdw blurRad="38100" dist="19050" dir="2700000" algn="tl" rotWithShape="0">
                    <a:schemeClr val="dk1">
                      <a:alpha val="40000"/>
                    </a:schemeClr>
                  </a:outerShdw>
                </a:effectLst>
              </a:rPr>
              <a:t>и доступная совокупность условий реализации программы — помещения, площадки, оборудование, приборы, информационные ресурсы</a:t>
            </a:r>
          </a:p>
        </p:txBody>
      </p:sp>
      <p:sp>
        <p:nvSpPr>
          <p:cNvPr id="4" name="Блок-схема: документ 3"/>
          <p:cNvSpPr/>
          <p:nvPr/>
        </p:nvSpPr>
        <p:spPr>
          <a:xfrm>
            <a:off x="0" y="-2325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800">
                <a:ln w="0"/>
                <a:solidFill>
                  <a:prstClr val="white"/>
                </a:solidFill>
                <a:effectLst>
                  <a:outerShdw blurRad="38100" dist="19050" dir="2700000" algn="tl" rotWithShape="0">
                    <a:prstClr val="black">
                      <a:alpha val="40000"/>
                    </a:prstClr>
                  </a:outerShdw>
                </a:effectLst>
                <a:latin typeface="Calibri Light" panose="020F0302020204030204"/>
                <a:ea typeface="+mj-ea"/>
                <a:cs typeface="+mj-cs"/>
              </a:rPr>
              <a:t>2.2. Условия реализации программы </a:t>
            </a:r>
            <a:endParaRPr lang="ru-RU"/>
          </a:p>
        </p:txBody>
      </p:sp>
      <p:sp>
        <p:nvSpPr>
          <p:cNvPr id="5" name="Прямоугольник 4"/>
          <p:cNvSpPr/>
          <p:nvPr/>
        </p:nvSpPr>
        <p:spPr>
          <a:xfrm>
            <a:off x="465930" y="2598600"/>
            <a:ext cx="11433301" cy="4154984"/>
          </a:xfrm>
          <a:prstGeom prst="rect">
            <a:avLst/>
          </a:prstGeom>
        </p:spPr>
        <p:txBody>
          <a:bodyPr wrap="square">
            <a:spAutoFit/>
          </a:bodyPr>
          <a:lstStyle/>
          <a:p>
            <a:r>
              <a:rPr lang="ru-RU" sz="2400" b="1" dirty="0" smtClean="0">
                <a:solidFill>
                  <a:srgbClr val="FF0000"/>
                </a:solidFill>
              </a:rPr>
              <a:t>Здесь указываются условия, необходимые для реализации программы:</a:t>
            </a:r>
          </a:p>
          <a:p>
            <a:r>
              <a:rPr lang="ru-RU" sz="2400" dirty="0" smtClean="0"/>
              <a:t>• сведения о помещении, в котором проводятся занятия, </a:t>
            </a:r>
          </a:p>
          <a:p>
            <a:r>
              <a:rPr lang="ru-RU" sz="2400" dirty="0" smtClean="0"/>
              <a:t>• сведения о наличии подсобных помещений,</a:t>
            </a:r>
          </a:p>
          <a:p>
            <a:r>
              <a:rPr lang="ru-RU" sz="2400" dirty="0" smtClean="0"/>
              <a:t>• перечень оборудования, необходимого для проведения занятий, </a:t>
            </a:r>
          </a:p>
          <a:p>
            <a:r>
              <a:rPr lang="ru-RU" sz="2400" dirty="0" smtClean="0"/>
              <a:t>• перечень технических, графических, чертёжных, швейных и других инструментов, приборов, музыкальных инструментов и т.п.;</a:t>
            </a:r>
          </a:p>
          <a:p>
            <a:r>
              <a:rPr lang="ru-RU" sz="2400" dirty="0" smtClean="0"/>
              <a:t>• перечень материалов, необходимых для поведения занятий,</a:t>
            </a:r>
          </a:p>
          <a:p>
            <a:r>
              <a:rPr lang="ru-RU" sz="2400" dirty="0" smtClean="0"/>
              <a:t>• учебный комплект на каждого воспитанника (тетрадь, ручка, карандаш, фломастеры, набор цветной бумаги, альбом и т.п.);</a:t>
            </a:r>
          </a:p>
          <a:p>
            <a:r>
              <a:rPr lang="ru-RU" sz="2400" dirty="0" smtClean="0"/>
              <a:t>• требования к специальной одежде учащихся (спортивной форме, одежде для занятий хореографией, работы в мастерской и т.д.) и пр. </a:t>
            </a:r>
            <a:endParaRPr lang="ru-RU" sz="2400" dirty="0"/>
          </a:p>
        </p:txBody>
      </p:sp>
    </p:spTree>
    <p:extLst>
      <p:ext uri="{BB962C8B-B14F-4D97-AF65-F5344CB8AC3E}">
        <p14:creationId xmlns:p14="http://schemas.microsoft.com/office/powerpoint/2010/main" val="1322346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нутый угол 3"/>
          <p:cNvSpPr/>
          <p:nvPr/>
        </p:nvSpPr>
        <p:spPr>
          <a:xfrm>
            <a:off x="364560" y="909240"/>
            <a:ext cx="11462879" cy="1641456"/>
          </a:xfrm>
          <a:prstGeom prst="foldedCorner">
            <a:avLst/>
          </a:prstGeom>
          <a:solidFill>
            <a:schemeClr val="bg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a:noAutofit/>
          </a:bodyPr>
          <a:lstStyle/>
          <a:p>
            <a:endParaRPr lang="ru-RU" sz="2000" dirty="0" smtClean="0">
              <a:ln w="0"/>
              <a:effectLst>
                <a:outerShdw blurRad="38100" dist="19050" dir="2700000" algn="tl" rotWithShape="0">
                  <a:schemeClr val="dk1">
                    <a:alpha val="40000"/>
                  </a:schemeClr>
                </a:outerShdw>
              </a:effectLst>
            </a:endParaRPr>
          </a:p>
          <a:p>
            <a:r>
              <a:rPr lang="ru-RU" sz="2000" dirty="0" smtClean="0">
                <a:ln w="0"/>
                <a:effectLst>
                  <a:outerShdw blurRad="38100" dist="19050" dir="2700000" algn="tl" rotWithShape="0">
                    <a:schemeClr val="dk1">
                      <a:alpha val="40000"/>
                    </a:schemeClr>
                  </a:outerShdw>
                </a:effectLst>
              </a:rPr>
              <a:t>разрабатываются </a:t>
            </a:r>
            <a:r>
              <a:rPr lang="ru-RU" sz="2000" dirty="0">
                <a:ln w="0"/>
                <a:effectLst>
                  <a:outerShdw blurRad="38100" dist="19050" dir="2700000" algn="tl" rotWithShape="0">
                    <a:schemeClr val="dk1">
                      <a:alpha val="40000"/>
                    </a:schemeClr>
                  </a:outerShdw>
                </a:effectLst>
              </a:rPr>
              <a:t>и обосновываются для определения результативности усвоения программы, отражают цели и задачи программы, перечисляются согласно учебно-тематическому плану (зачет, контрольная работа, творческая работа, выставка, конкурс, фестиваль художественно-прикладного творчества, отчетные выставки, отчетные концерты, открытые уроки, вернисажи и т.д</a:t>
            </a:r>
            <a:r>
              <a:rPr lang="ru-RU" sz="2000" dirty="0" smtClean="0">
                <a:ln w="0"/>
                <a:effectLst>
                  <a:outerShdw blurRad="38100" dist="19050" dir="2700000" algn="tl" rotWithShape="0">
                    <a:schemeClr val="dk1">
                      <a:alpha val="40000"/>
                    </a:schemeClr>
                  </a:outerShdw>
                </a:effectLst>
              </a:rPr>
              <a:t>.)</a:t>
            </a:r>
            <a:endParaRPr lang="ru-RU" sz="2000" dirty="0">
              <a:ln w="0"/>
              <a:effectLst>
                <a:outerShdw blurRad="38100" dist="19050" dir="2700000" algn="tl" rotWithShape="0">
                  <a:schemeClr val="dk1">
                    <a:alpha val="40000"/>
                  </a:schemeClr>
                </a:outerShdw>
              </a:effectLst>
            </a:endParaRPr>
          </a:p>
        </p:txBody>
      </p:sp>
      <p:sp>
        <p:nvSpPr>
          <p:cNvPr id="5" name="Блок-схема: документ 4"/>
          <p:cNvSpPr/>
          <p:nvPr/>
        </p:nvSpPr>
        <p:spPr>
          <a:xfrm>
            <a:off x="0" y="-2325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400" b="1" dirty="0">
                <a:ln w="0"/>
                <a:solidFill>
                  <a:prstClr val="white"/>
                </a:solidFill>
                <a:effectLst>
                  <a:outerShdw blurRad="38100" dist="19050" dir="2700000" algn="tl" rotWithShape="0">
                    <a:prstClr val="black">
                      <a:alpha val="40000"/>
                    </a:prstClr>
                  </a:outerShdw>
                </a:effectLst>
                <a:latin typeface="Calibri Light" panose="020F0302020204030204"/>
                <a:ea typeface="+mj-ea"/>
                <a:cs typeface="+mj-cs"/>
              </a:rPr>
              <a:t>2.3. Формы аттестации </a:t>
            </a:r>
            <a:endParaRPr lang="ru-RU" dirty="0"/>
          </a:p>
        </p:txBody>
      </p:sp>
      <p:sp>
        <p:nvSpPr>
          <p:cNvPr id="8" name="Прямоугольник 7"/>
          <p:cNvSpPr/>
          <p:nvPr/>
        </p:nvSpPr>
        <p:spPr>
          <a:xfrm>
            <a:off x="364560" y="3084686"/>
            <a:ext cx="11510211" cy="1532727"/>
          </a:xfrm>
          <a:prstGeom prst="rect">
            <a:avLst/>
          </a:prstGeom>
        </p:spPr>
        <p:txBody>
          <a:bodyPr wrap="square">
            <a:spAutoFit/>
          </a:bodyPr>
          <a:lstStyle/>
          <a:p>
            <a:pPr marL="342891" indent="-342891" fontAlgn="base">
              <a:lnSpc>
                <a:spcPct val="80000"/>
              </a:lnSpc>
              <a:spcBef>
                <a:spcPct val="20000"/>
              </a:spcBef>
              <a:spcAft>
                <a:spcPct val="0"/>
              </a:spcAft>
              <a:buNone/>
            </a:pPr>
            <a:r>
              <a:rPr lang="ru-RU" altLang="ru-RU" dirty="0">
                <a:solidFill>
                  <a:srgbClr val="000000"/>
                </a:solidFill>
                <a:latin typeface="Arial"/>
              </a:rPr>
              <a:t>В данном подразделе программы необходимо  указать  </a:t>
            </a:r>
            <a:r>
              <a:rPr lang="ru-RU" altLang="ru-RU" b="1" dirty="0">
                <a:solidFill>
                  <a:srgbClr val="000000"/>
                </a:solidFill>
                <a:latin typeface="Arial"/>
              </a:rPr>
              <a:t>формы (методы) контроля   промежуточных результатов </a:t>
            </a:r>
            <a:r>
              <a:rPr lang="ru-RU" altLang="ru-RU" dirty="0">
                <a:solidFill>
                  <a:srgbClr val="000000"/>
                </a:solidFill>
                <a:latin typeface="Arial"/>
              </a:rPr>
              <a:t>и  </a:t>
            </a:r>
            <a:r>
              <a:rPr lang="ru-RU" altLang="ru-RU" b="1" dirty="0">
                <a:solidFill>
                  <a:srgbClr val="000000"/>
                </a:solidFill>
                <a:latin typeface="Arial"/>
              </a:rPr>
              <a:t>итогов</a:t>
            </a:r>
            <a:r>
              <a:rPr lang="ru-RU" altLang="ru-RU" dirty="0">
                <a:solidFill>
                  <a:srgbClr val="000000"/>
                </a:solidFill>
                <a:latin typeface="Arial"/>
              </a:rPr>
              <a:t> освоения  всей  программы ) (т</a:t>
            </a:r>
            <a:r>
              <a:rPr lang="ru-RU" altLang="ru-RU" b="1" dirty="0">
                <a:solidFill>
                  <a:srgbClr val="000000"/>
                </a:solidFill>
                <a:latin typeface="Arial"/>
              </a:rPr>
              <a:t>о есть здесь необходимо описать формы выявления  и предъявления результатов). </a:t>
            </a:r>
          </a:p>
          <a:p>
            <a:pPr marL="342891" indent="-342891" fontAlgn="base">
              <a:lnSpc>
                <a:spcPct val="80000"/>
              </a:lnSpc>
              <a:spcBef>
                <a:spcPct val="20000"/>
              </a:spcBef>
              <a:spcAft>
                <a:spcPct val="0"/>
              </a:spcAft>
              <a:buNone/>
            </a:pPr>
            <a:endParaRPr lang="ru-RU" altLang="ru-RU" dirty="0">
              <a:solidFill>
                <a:srgbClr val="000000"/>
              </a:solidFill>
              <a:latin typeface="Arial"/>
            </a:endParaRPr>
          </a:p>
          <a:p>
            <a:pPr marL="342891" indent="-342891" fontAlgn="base">
              <a:lnSpc>
                <a:spcPct val="80000"/>
              </a:lnSpc>
              <a:spcBef>
                <a:spcPct val="20000"/>
              </a:spcBef>
              <a:spcAft>
                <a:spcPct val="0"/>
              </a:spcAft>
              <a:buNone/>
            </a:pPr>
            <a:r>
              <a:rPr lang="ru-RU" altLang="ru-RU" dirty="0">
                <a:solidFill>
                  <a:srgbClr val="000000"/>
                </a:solidFill>
                <a:latin typeface="Arial"/>
              </a:rPr>
              <a:t>Указываются </a:t>
            </a:r>
            <a:r>
              <a:rPr lang="ru-RU" altLang="ru-RU" b="1" dirty="0">
                <a:solidFill>
                  <a:srgbClr val="000000"/>
                </a:solidFill>
                <a:latin typeface="Arial"/>
              </a:rPr>
              <a:t>формы, в которых фиксируется результат освоения программы </a:t>
            </a:r>
            <a:r>
              <a:rPr lang="ru-RU" altLang="ru-RU" dirty="0">
                <a:solidFill>
                  <a:srgbClr val="000000"/>
                </a:solidFill>
                <a:latin typeface="Arial"/>
              </a:rPr>
              <a:t>(формы подведения итогов освоения программы).</a:t>
            </a:r>
          </a:p>
        </p:txBody>
      </p:sp>
    </p:spTree>
    <p:extLst>
      <p:ext uri="{BB962C8B-B14F-4D97-AF65-F5344CB8AC3E}">
        <p14:creationId xmlns:p14="http://schemas.microsoft.com/office/powerpoint/2010/main" val="52626458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6864" y="820686"/>
            <a:ext cx="11318271" cy="5580114"/>
          </a:xfrm>
          <a:prstGeom prst="foldedCorner">
            <a:avLst>
              <a:gd name="adj" fmla="val 13277"/>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a:noAutofit/>
          </a:bodyPr>
          <a:lstStyle/>
          <a:p>
            <a:endParaRPr lang="ru-RU" sz="2400" dirty="0" smtClean="0">
              <a:solidFill>
                <a:srgbClr val="002060"/>
              </a:solidFill>
            </a:endParaRPr>
          </a:p>
          <a:p>
            <a:pPr lvl="0">
              <a:buFont typeface="Wingdings 3" charset="2"/>
              <a:buChar char=""/>
              <a:defRPr/>
            </a:pPr>
            <a:r>
              <a:rPr lang="ru-RU" b="1" dirty="0">
                <a:solidFill>
                  <a:srgbClr val="C00000"/>
                </a:solidFill>
                <a:latin typeface="Times New Roman" pitchFamily="18" charset="0"/>
                <a:cs typeface="Times New Roman" pitchFamily="18" charset="0"/>
              </a:rPr>
              <a:t>Начальный</a:t>
            </a:r>
            <a:r>
              <a:rPr lang="ru-RU" b="1" dirty="0">
                <a:solidFill>
                  <a:srgbClr val="002060"/>
                </a:solidFill>
                <a:latin typeface="Times New Roman" pitchFamily="18" charset="0"/>
                <a:cs typeface="Times New Roman" pitchFamily="18" charset="0"/>
              </a:rPr>
              <a:t>  (или  входной  контроль)  проводится  с целью определения уровня развития детей. </a:t>
            </a:r>
            <a:endParaRPr lang="ru-RU" b="1" dirty="0" smtClean="0">
              <a:solidFill>
                <a:srgbClr val="002060"/>
              </a:solidFill>
              <a:latin typeface="Times New Roman" pitchFamily="18" charset="0"/>
              <a:cs typeface="Times New Roman" pitchFamily="18" charset="0"/>
            </a:endParaRPr>
          </a:p>
          <a:p>
            <a:pPr lvl="0">
              <a:buFont typeface="Wingdings 3" charset="2"/>
              <a:buChar char=""/>
              <a:defRPr/>
            </a:pPr>
            <a:endParaRPr lang="ru-RU" b="1" dirty="0">
              <a:solidFill>
                <a:srgbClr val="002060"/>
              </a:solidFill>
              <a:latin typeface="Times New Roman" pitchFamily="18" charset="0"/>
              <a:cs typeface="Times New Roman" pitchFamily="18" charset="0"/>
            </a:endParaRPr>
          </a:p>
          <a:p>
            <a:pPr lvl="0">
              <a:buFont typeface="Wingdings 3" charset="2"/>
              <a:buChar char=""/>
              <a:defRPr/>
            </a:pPr>
            <a:r>
              <a:rPr lang="ru-RU" b="1" dirty="0">
                <a:solidFill>
                  <a:srgbClr val="C00000"/>
                </a:solidFill>
                <a:latin typeface="Times New Roman" pitchFamily="18" charset="0"/>
                <a:cs typeface="Times New Roman" pitchFamily="18" charset="0"/>
              </a:rPr>
              <a:t>Текущий  контроль  </a:t>
            </a:r>
            <a:r>
              <a:rPr lang="ru-RU" b="1" dirty="0">
                <a:solidFill>
                  <a:srgbClr val="002060"/>
                </a:solidFill>
                <a:latin typeface="Times New Roman" pitchFamily="18" charset="0"/>
                <a:cs typeface="Times New Roman" pitchFamily="18" charset="0"/>
              </a:rPr>
              <a:t>–  с   целью  определения  степени усвоения обучающимися  учебного материала. </a:t>
            </a:r>
            <a:endParaRPr lang="ru-RU" b="1" dirty="0" smtClean="0">
              <a:solidFill>
                <a:srgbClr val="002060"/>
              </a:solidFill>
              <a:latin typeface="Times New Roman" pitchFamily="18" charset="0"/>
              <a:cs typeface="Times New Roman" pitchFamily="18" charset="0"/>
            </a:endParaRPr>
          </a:p>
          <a:p>
            <a:pPr lvl="0">
              <a:buFont typeface="Wingdings 3" charset="2"/>
              <a:buChar char=""/>
              <a:defRPr/>
            </a:pPr>
            <a:endParaRPr lang="ru-RU" b="1" dirty="0">
              <a:solidFill>
                <a:srgbClr val="002060"/>
              </a:solidFill>
              <a:latin typeface="Times New Roman" pitchFamily="18" charset="0"/>
              <a:cs typeface="Times New Roman" pitchFamily="18" charset="0"/>
            </a:endParaRPr>
          </a:p>
          <a:p>
            <a:pPr lvl="0">
              <a:buFont typeface="Wingdings 3" charset="2"/>
              <a:buChar char=""/>
              <a:defRPr/>
            </a:pPr>
            <a:r>
              <a:rPr lang="ru-RU" b="1" dirty="0">
                <a:solidFill>
                  <a:srgbClr val="C00000"/>
                </a:solidFill>
                <a:latin typeface="Times New Roman" pitchFamily="18" charset="0"/>
                <a:cs typeface="Times New Roman" pitchFamily="18" charset="0"/>
              </a:rPr>
              <a:t>Промежуточный  контроль  </a:t>
            </a:r>
            <a:r>
              <a:rPr lang="ru-RU" b="1" dirty="0">
                <a:solidFill>
                  <a:srgbClr val="002060"/>
                </a:solidFill>
                <a:latin typeface="Times New Roman" pitchFamily="18" charset="0"/>
                <a:cs typeface="Times New Roman" pitchFamily="18" charset="0"/>
              </a:rPr>
              <a:t>–  с  целью  определения результатов обучения. </a:t>
            </a:r>
            <a:endParaRPr lang="ru-RU" b="1" dirty="0" smtClean="0">
              <a:solidFill>
                <a:srgbClr val="002060"/>
              </a:solidFill>
              <a:latin typeface="Times New Roman" pitchFamily="18" charset="0"/>
              <a:cs typeface="Times New Roman" pitchFamily="18" charset="0"/>
            </a:endParaRPr>
          </a:p>
          <a:p>
            <a:pPr lvl="0">
              <a:buFont typeface="Wingdings 3" charset="2"/>
              <a:buChar char=""/>
              <a:defRPr/>
            </a:pPr>
            <a:endParaRPr lang="ru-RU" b="1" dirty="0">
              <a:solidFill>
                <a:srgbClr val="002060"/>
              </a:solidFill>
              <a:latin typeface="Times New Roman" pitchFamily="18" charset="0"/>
              <a:cs typeface="Times New Roman" pitchFamily="18" charset="0"/>
            </a:endParaRPr>
          </a:p>
          <a:p>
            <a:pPr lvl="0">
              <a:buFont typeface="Wingdings 3" charset="2"/>
              <a:buChar char=""/>
              <a:defRPr/>
            </a:pPr>
            <a:r>
              <a:rPr lang="ru-RU" b="1" dirty="0">
                <a:solidFill>
                  <a:srgbClr val="C00000"/>
                </a:solidFill>
                <a:latin typeface="Times New Roman" pitchFamily="18" charset="0"/>
                <a:cs typeface="Times New Roman" pitchFamily="18" charset="0"/>
              </a:rPr>
              <a:t>Итоговый контроль </a:t>
            </a:r>
            <a:r>
              <a:rPr lang="ru-RU" b="1" dirty="0">
                <a:solidFill>
                  <a:srgbClr val="002060"/>
                </a:solidFill>
                <a:latin typeface="Times New Roman" pitchFamily="18" charset="0"/>
                <a:cs typeface="Times New Roman" pitchFamily="18" charset="0"/>
              </a:rPr>
              <a:t>– с целью определения  изменения уровня развития  детей, их творческих  способностей. </a:t>
            </a:r>
          </a:p>
          <a:p>
            <a:pPr>
              <a:lnSpc>
                <a:spcPct val="150000"/>
              </a:lnSpc>
              <a:spcBef>
                <a:spcPts val="0"/>
              </a:spcBef>
            </a:pPr>
            <a:endParaRPr lang="ru-RU" sz="2400" dirty="0" smtClean="0">
              <a:solidFill>
                <a:srgbClr val="002060"/>
              </a:solidFill>
            </a:endParaRPr>
          </a:p>
        </p:txBody>
      </p:sp>
      <p:graphicFrame>
        <p:nvGraphicFramePr>
          <p:cNvPr id="8" name="Схема 7"/>
          <p:cNvGraphicFramePr/>
          <p:nvPr>
            <p:extLst>
              <p:ext uri="{D42A27DB-BD31-4B8C-83A1-F6EECF244321}">
                <p14:modId xmlns:p14="http://schemas.microsoft.com/office/powerpoint/2010/main" val="459348563"/>
              </p:ext>
            </p:extLst>
          </p:nvPr>
        </p:nvGraphicFramePr>
        <p:xfrm>
          <a:off x="0" y="-22292"/>
          <a:ext cx="12192000" cy="1490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905650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Graphic spid="8" grpId="0">
        <p:bldAsOne/>
      </p:bldGraphic>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6864" y="820686"/>
            <a:ext cx="11318271" cy="6037314"/>
          </a:xfrm>
          <a:prstGeom prst="foldedCorner">
            <a:avLst>
              <a:gd name="adj" fmla="val 13277"/>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a:noAutofit/>
          </a:bodyPr>
          <a:lstStyle/>
          <a:p>
            <a:endParaRPr lang="ru-RU" sz="2400" dirty="0" smtClean="0">
              <a:solidFill>
                <a:srgbClr val="002060"/>
              </a:solidFill>
            </a:endParaRPr>
          </a:p>
          <a:p>
            <a:pPr marL="342891" lvl="0" indent="-342891" fontAlgn="base">
              <a:lnSpc>
                <a:spcPct val="80000"/>
              </a:lnSpc>
              <a:spcBef>
                <a:spcPct val="20000"/>
              </a:spcBef>
              <a:spcAft>
                <a:spcPct val="0"/>
              </a:spcAft>
              <a:buNone/>
            </a:pPr>
            <a:r>
              <a:rPr lang="ru-RU" altLang="ru-RU" sz="1600" b="1" u="sng" dirty="0">
                <a:solidFill>
                  <a:srgbClr val="FF0000"/>
                </a:solidFill>
                <a:latin typeface="Arial"/>
              </a:rPr>
              <a:t>Спектр способов и форм выявления результатов  (методы диагностики результата)</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Анализ мероприятий</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Диагностические игры</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Анкетирование</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Опрос, собеседование</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Диагностическая беседа</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Самооценка обучающихся </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Взаимная аттестация</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Беседа, опрос, наблюдение</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Прослушивание на репетициях</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Педагогическое наблюдение</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Выставки, фестивали, </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Концерты</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Экзамены, зачеты</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Конкурсы, соревнования и др.</a:t>
            </a:r>
          </a:p>
          <a:p>
            <a:pPr marL="342891" lvl="0" indent="-342891" fontAlgn="base">
              <a:lnSpc>
                <a:spcPct val="80000"/>
              </a:lnSpc>
              <a:spcBef>
                <a:spcPct val="20000"/>
              </a:spcBef>
              <a:spcAft>
                <a:spcPct val="0"/>
              </a:spcAft>
              <a:buNone/>
            </a:pPr>
            <a:r>
              <a:rPr lang="ru-RU" altLang="ru-RU" sz="1400" b="1" u="sng" dirty="0">
                <a:solidFill>
                  <a:srgbClr val="FF0000"/>
                </a:solidFill>
                <a:latin typeface="Arial"/>
              </a:rPr>
              <a:t>Формы фиксации результатов</a:t>
            </a:r>
            <a:endParaRPr lang="ru-RU" altLang="ru-RU" sz="1400" u="sng" dirty="0">
              <a:solidFill>
                <a:srgbClr val="FF0000"/>
              </a:solidFill>
              <a:latin typeface="Arial"/>
            </a:endParaRP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Грамоты, дипломы</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Зачетная книжка</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Творческая книжка</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Аналитическая карта деятельности</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Журнал</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Дневники</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Карта развития (саморазвития). </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Карта психологического сопровождения</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Протоколы диагностики, соревнований </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Портфолио</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Аудиозапись</a:t>
            </a:r>
          </a:p>
          <a:p>
            <a:pPr marL="800080" lvl="1" indent="-342891" fontAlgn="base">
              <a:lnSpc>
                <a:spcPct val="80000"/>
              </a:lnSpc>
              <a:spcBef>
                <a:spcPct val="20000"/>
              </a:spcBef>
              <a:spcAft>
                <a:spcPct val="0"/>
              </a:spcAft>
              <a:buFontTx/>
              <a:buChar char="•"/>
            </a:pPr>
            <a:r>
              <a:rPr lang="ru-RU" altLang="ru-RU" sz="1300" dirty="0">
                <a:solidFill>
                  <a:srgbClr val="000000"/>
                </a:solidFill>
                <a:latin typeface="Arial"/>
              </a:rPr>
              <a:t>Лист (карта) планирования и сопровождения деятельности и др.</a:t>
            </a:r>
          </a:p>
          <a:p>
            <a:pPr>
              <a:lnSpc>
                <a:spcPct val="150000"/>
              </a:lnSpc>
              <a:spcBef>
                <a:spcPts val="0"/>
              </a:spcBef>
            </a:pPr>
            <a:endParaRPr lang="ru-RU" sz="2400" dirty="0" smtClean="0">
              <a:solidFill>
                <a:srgbClr val="002060"/>
              </a:solidFill>
            </a:endParaRPr>
          </a:p>
        </p:txBody>
      </p:sp>
      <p:graphicFrame>
        <p:nvGraphicFramePr>
          <p:cNvPr id="8" name="Схема 7"/>
          <p:cNvGraphicFramePr/>
          <p:nvPr>
            <p:extLst>
              <p:ext uri="{D42A27DB-BD31-4B8C-83A1-F6EECF244321}">
                <p14:modId xmlns:p14="http://schemas.microsoft.com/office/powerpoint/2010/main" val="1771546052"/>
              </p:ext>
            </p:extLst>
          </p:nvPr>
        </p:nvGraphicFramePr>
        <p:xfrm>
          <a:off x="0" y="-22292"/>
          <a:ext cx="12192000" cy="1490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084863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Graphic spid="8" grpId="0">
        <p:bldAsOne/>
      </p:bldGraphic>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6864" y="616149"/>
            <a:ext cx="11318271" cy="6037314"/>
          </a:xfrm>
          <a:prstGeom prst="foldedCorner">
            <a:avLst>
              <a:gd name="adj" fmla="val 9690"/>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lIns="252000" tIns="0" rIns="180000">
            <a:noAutofit/>
          </a:bodyPr>
          <a:lstStyle/>
          <a:p>
            <a:pPr marL="342891" lvl="0" indent="-342891" fontAlgn="base">
              <a:lnSpc>
                <a:spcPct val="80000"/>
              </a:lnSpc>
              <a:spcBef>
                <a:spcPct val="20000"/>
              </a:spcBef>
              <a:spcAft>
                <a:spcPct val="0"/>
              </a:spcAft>
              <a:buNone/>
            </a:pPr>
            <a:endParaRPr lang="ru-RU" altLang="ru-RU" sz="1500" b="1" dirty="0" smtClean="0">
              <a:solidFill>
                <a:srgbClr val="000000"/>
              </a:solidFill>
              <a:latin typeface="Arial"/>
            </a:endParaRPr>
          </a:p>
          <a:p>
            <a:pPr marL="342891" lvl="0" indent="-342891" fontAlgn="base">
              <a:lnSpc>
                <a:spcPct val="80000"/>
              </a:lnSpc>
              <a:spcBef>
                <a:spcPct val="20000"/>
              </a:spcBef>
              <a:spcAft>
                <a:spcPct val="0"/>
              </a:spcAft>
              <a:buNone/>
            </a:pPr>
            <a:endParaRPr lang="ru-RU" altLang="ru-RU" sz="1500" b="1" dirty="0">
              <a:solidFill>
                <a:srgbClr val="000000"/>
              </a:solidFill>
              <a:latin typeface="Arial"/>
            </a:endParaRPr>
          </a:p>
          <a:p>
            <a:pPr marL="342891" lvl="0" indent="-342891" fontAlgn="base">
              <a:lnSpc>
                <a:spcPct val="80000"/>
              </a:lnSpc>
              <a:spcBef>
                <a:spcPct val="20000"/>
              </a:spcBef>
              <a:spcAft>
                <a:spcPct val="0"/>
              </a:spcAft>
              <a:buNone/>
            </a:pPr>
            <a:endParaRPr lang="ru-RU" altLang="ru-RU" sz="1500" b="1" dirty="0" smtClean="0">
              <a:solidFill>
                <a:srgbClr val="000000"/>
              </a:solidFill>
              <a:latin typeface="Arial"/>
            </a:endParaRPr>
          </a:p>
          <a:p>
            <a:pPr marL="342891" lvl="0" indent="-342891" fontAlgn="base">
              <a:lnSpc>
                <a:spcPct val="80000"/>
              </a:lnSpc>
              <a:spcBef>
                <a:spcPct val="20000"/>
              </a:spcBef>
              <a:spcAft>
                <a:spcPct val="0"/>
              </a:spcAft>
              <a:buNone/>
            </a:pPr>
            <a:r>
              <a:rPr lang="ru-RU" altLang="ru-RU" sz="1800" b="1" dirty="0" smtClean="0">
                <a:solidFill>
                  <a:srgbClr val="FF0000"/>
                </a:solidFill>
                <a:latin typeface="Arial"/>
              </a:rPr>
              <a:t>Спектр </a:t>
            </a:r>
            <a:r>
              <a:rPr lang="ru-RU" altLang="ru-RU" sz="1800" b="1" dirty="0">
                <a:solidFill>
                  <a:srgbClr val="FF0000"/>
                </a:solidFill>
                <a:latin typeface="Arial"/>
              </a:rPr>
              <a:t>способов и форм предъявления результатов (формы подведения</a:t>
            </a:r>
          </a:p>
          <a:p>
            <a:pPr marL="342891" lvl="0" indent="-342891" fontAlgn="base">
              <a:lnSpc>
                <a:spcPct val="80000"/>
              </a:lnSpc>
              <a:spcBef>
                <a:spcPct val="20000"/>
              </a:spcBef>
              <a:spcAft>
                <a:spcPct val="0"/>
              </a:spcAft>
              <a:buNone/>
            </a:pPr>
            <a:r>
              <a:rPr lang="ru-RU" altLang="ru-RU" sz="1800" b="1" dirty="0">
                <a:solidFill>
                  <a:srgbClr val="FF0000"/>
                </a:solidFill>
                <a:latin typeface="Arial"/>
              </a:rPr>
              <a:t>итогов работы по теме, разделу, программе)</a:t>
            </a:r>
          </a:p>
          <a:p>
            <a:pPr marL="800080" lvl="1" indent="-342891" fontAlgn="base">
              <a:lnSpc>
                <a:spcPct val="80000"/>
              </a:lnSpc>
              <a:spcBef>
                <a:spcPct val="20000"/>
              </a:spcBef>
              <a:spcAft>
                <a:spcPct val="0"/>
              </a:spcAft>
              <a:buFontTx/>
              <a:buChar char="•"/>
            </a:pPr>
            <a:r>
              <a:rPr lang="ru-RU" altLang="ru-RU" sz="1700" dirty="0" smtClean="0">
                <a:solidFill>
                  <a:srgbClr val="000000"/>
                </a:solidFill>
                <a:latin typeface="Arial"/>
              </a:rPr>
              <a:t>Отчеты</a:t>
            </a:r>
            <a:endParaRPr lang="ru-RU" altLang="ru-RU" sz="1700" dirty="0">
              <a:solidFill>
                <a:srgbClr val="000000"/>
              </a:solidFill>
              <a:latin typeface="Arial"/>
            </a:endParaRPr>
          </a:p>
          <a:p>
            <a:pPr marL="800080" lvl="1" indent="-342891" fontAlgn="base">
              <a:lnSpc>
                <a:spcPct val="80000"/>
              </a:lnSpc>
              <a:spcBef>
                <a:spcPct val="20000"/>
              </a:spcBef>
              <a:spcAft>
                <a:spcPct val="0"/>
              </a:spcAft>
              <a:buFontTx/>
              <a:buChar char="•"/>
            </a:pPr>
            <a:r>
              <a:rPr lang="ru-RU" altLang="ru-RU" sz="1700" dirty="0">
                <a:solidFill>
                  <a:srgbClr val="000000"/>
                </a:solidFill>
                <a:latin typeface="Arial"/>
              </a:rPr>
              <a:t>Переводные, итоговые занятия</a:t>
            </a:r>
          </a:p>
          <a:p>
            <a:pPr marL="800080" lvl="1" indent="-342891" fontAlgn="base">
              <a:lnSpc>
                <a:spcPct val="80000"/>
              </a:lnSpc>
              <a:spcBef>
                <a:spcPct val="20000"/>
              </a:spcBef>
              <a:spcAft>
                <a:spcPct val="0"/>
              </a:spcAft>
              <a:buFontTx/>
              <a:buChar char="•"/>
            </a:pPr>
            <a:r>
              <a:rPr lang="ru-RU" altLang="ru-RU" sz="1700" dirty="0">
                <a:solidFill>
                  <a:srgbClr val="000000"/>
                </a:solidFill>
                <a:latin typeface="Arial"/>
              </a:rPr>
              <a:t>Открытые занятия</a:t>
            </a:r>
          </a:p>
          <a:p>
            <a:pPr marL="800080" lvl="1" indent="-342891" fontAlgn="base">
              <a:lnSpc>
                <a:spcPct val="80000"/>
              </a:lnSpc>
              <a:spcBef>
                <a:spcPct val="20000"/>
              </a:spcBef>
              <a:spcAft>
                <a:spcPct val="0"/>
              </a:spcAft>
              <a:buFontTx/>
              <a:buChar char="•"/>
            </a:pPr>
            <a:r>
              <a:rPr lang="ru-RU" altLang="ru-RU" sz="1700" dirty="0" smtClean="0">
                <a:solidFill>
                  <a:srgbClr val="000000"/>
                </a:solidFill>
                <a:latin typeface="Arial"/>
              </a:rPr>
              <a:t>Диагностические </a:t>
            </a:r>
            <a:r>
              <a:rPr lang="ru-RU" altLang="ru-RU" sz="1700" dirty="0">
                <a:solidFill>
                  <a:srgbClr val="000000"/>
                </a:solidFill>
                <a:latin typeface="Arial"/>
              </a:rPr>
              <a:t>карты</a:t>
            </a:r>
          </a:p>
          <a:p>
            <a:pPr marL="800080" lvl="1" indent="-342891" fontAlgn="base">
              <a:lnSpc>
                <a:spcPct val="80000"/>
              </a:lnSpc>
              <a:spcBef>
                <a:spcPct val="20000"/>
              </a:spcBef>
              <a:spcAft>
                <a:spcPct val="0"/>
              </a:spcAft>
              <a:buFontTx/>
              <a:buChar char="•"/>
            </a:pPr>
            <a:r>
              <a:rPr lang="ru-RU" altLang="ru-RU" sz="1700" dirty="0">
                <a:solidFill>
                  <a:srgbClr val="000000"/>
                </a:solidFill>
                <a:latin typeface="Arial"/>
              </a:rPr>
              <a:t>Тесты</a:t>
            </a:r>
          </a:p>
          <a:p>
            <a:pPr marL="800080" lvl="1" indent="-342891" fontAlgn="base">
              <a:lnSpc>
                <a:spcPct val="80000"/>
              </a:lnSpc>
              <a:spcBef>
                <a:spcPct val="20000"/>
              </a:spcBef>
              <a:spcAft>
                <a:spcPct val="0"/>
              </a:spcAft>
              <a:buFontTx/>
              <a:buChar char="•"/>
            </a:pPr>
            <a:r>
              <a:rPr lang="ru-RU" altLang="ru-RU" sz="1700" dirty="0">
                <a:solidFill>
                  <a:srgbClr val="000000"/>
                </a:solidFill>
                <a:latin typeface="Arial"/>
              </a:rPr>
              <a:t>Аналитические справки</a:t>
            </a:r>
          </a:p>
          <a:p>
            <a:pPr marL="800080" lvl="1" indent="-342891" fontAlgn="base">
              <a:lnSpc>
                <a:spcPct val="80000"/>
              </a:lnSpc>
              <a:spcBef>
                <a:spcPct val="20000"/>
              </a:spcBef>
              <a:spcAft>
                <a:spcPct val="0"/>
              </a:spcAft>
              <a:buFontTx/>
              <a:buChar char="•"/>
            </a:pPr>
            <a:r>
              <a:rPr lang="ru-RU" altLang="ru-RU" sz="1700" dirty="0">
                <a:solidFill>
                  <a:srgbClr val="000000"/>
                </a:solidFill>
                <a:latin typeface="Arial"/>
              </a:rPr>
              <a:t>Портфолио</a:t>
            </a:r>
          </a:p>
          <a:p>
            <a:pPr marL="800080" lvl="1" indent="-342891" fontAlgn="base">
              <a:lnSpc>
                <a:spcPct val="80000"/>
              </a:lnSpc>
              <a:spcBef>
                <a:spcPct val="20000"/>
              </a:spcBef>
              <a:spcAft>
                <a:spcPct val="0"/>
              </a:spcAft>
              <a:buFontTx/>
              <a:buChar char="•"/>
            </a:pPr>
            <a:r>
              <a:rPr lang="ru-RU" altLang="ru-RU" sz="1700" dirty="0">
                <a:solidFill>
                  <a:srgbClr val="000000"/>
                </a:solidFill>
                <a:latin typeface="Arial"/>
              </a:rPr>
              <a:t>Защита творческих проектов</a:t>
            </a:r>
          </a:p>
          <a:p>
            <a:pPr marL="800080" lvl="1" indent="-342891" fontAlgn="base">
              <a:lnSpc>
                <a:spcPct val="80000"/>
              </a:lnSpc>
              <a:spcBef>
                <a:spcPct val="20000"/>
              </a:spcBef>
              <a:spcAft>
                <a:spcPct val="0"/>
              </a:spcAft>
              <a:buFontTx/>
              <a:buChar char="•"/>
            </a:pPr>
            <a:r>
              <a:rPr lang="ru-RU" altLang="ru-RU" sz="1700" dirty="0">
                <a:solidFill>
                  <a:srgbClr val="000000"/>
                </a:solidFill>
                <a:latin typeface="Arial"/>
              </a:rPr>
              <a:t>Выставки</a:t>
            </a:r>
          </a:p>
          <a:p>
            <a:pPr marL="800080" lvl="1" indent="-342891" fontAlgn="base">
              <a:lnSpc>
                <a:spcPct val="80000"/>
              </a:lnSpc>
              <a:spcBef>
                <a:spcPct val="20000"/>
              </a:spcBef>
              <a:spcAft>
                <a:spcPct val="0"/>
              </a:spcAft>
              <a:buFontTx/>
              <a:buChar char="•"/>
            </a:pPr>
            <a:r>
              <a:rPr lang="ru-RU" altLang="ru-RU" sz="1700" dirty="0">
                <a:solidFill>
                  <a:srgbClr val="000000"/>
                </a:solidFill>
                <a:latin typeface="Arial"/>
              </a:rPr>
              <a:t>Конкурсы</a:t>
            </a:r>
          </a:p>
          <a:p>
            <a:pPr marL="800080" lvl="1" indent="-342891" fontAlgn="base">
              <a:lnSpc>
                <a:spcPct val="80000"/>
              </a:lnSpc>
              <a:spcBef>
                <a:spcPct val="20000"/>
              </a:spcBef>
              <a:spcAft>
                <a:spcPct val="0"/>
              </a:spcAft>
              <a:buFontTx/>
              <a:buChar char="•"/>
            </a:pPr>
            <a:r>
              <a:rPr lang="ru-RU" altLang="ru-RU" sz="1700" dirty="0">
                <a:solidFill>
                  <a:srgbClr val="000000"/>
                </a:solidFill>
                <a:latin typeface="Arial"/>
              </a:rPr>
              <a:t>Фестивали</a:t>
            </a:r>
          </a:p>
          <a:p>
            <a:pPr marL="800080" lvl="1" indent="-342891" fontAlgn="base">
              <a:lnSpc>
                <a:spcPct val="80000"/>
              </a:lnSpc>
              <a:spcBef>
                <a:spcPct val="20000"/>
              </a:spcBef>
              <a:spcAft>
                <a:spcPct val="0"/>
              </a:spcAft>
              <a:buFontTx/>
              <a:buChar char="•"/>
            </a:pPr>
            <a:r>
              <a:rPr lang="ru-RU" altLang="ru-RU" sz="1700" dirty="0">
                <a:solidFill>
                  <a:srgbClr val="000000"/>
                </a:solidFill>
                <a:latin typeface="Arial"/>
              </a:rPr>
              <a:t>Праздники</a:t>
            </a:r>
          </a:p>
          <a:p>
            <a:pPr marL="800080" lvl="1" indent="-342891" fontAlgn="base">
              <a:lnSpc>
                <a:spcPct val="80000"/>
              </a:lnSpc>
              <a:spcBef>
                <a:spcPct val="20000"/>
              </a:spcBef>
              <a:spcAft>
                <a:spcPct val="0"/>
              </a:spcAft>
              <a:buFontTx/>
              <a:buChar char="•"/>
            </a:pPr>
            <a:r>
              <a:rPr lang="ru-RU" altLang="ru-RU" sz="1700" dirty="0">
                <a:solidFill>
                  <a:srgbClr val="000000"/>
                </a:solidFill>
                <a:latin typeface="Arial"/>
              </a:rPr>
              <a:t>Демонстрация моделей</a:t>
            </a:r>
          </a:p>
          <a:p>
            <a:pPr marL="800080" lvl="1" indent="-342891" fontAlgn="base">
              <a:lnSpc>
                <a:spcPct val="80000"/>
              </a:lnSpc>
              <a:spcBef>
                <a:spcPct val="20000"/>
              </a:spcBef>
              <a:spcAft>
                <a:spcPct val="0"/>
              </a:spcAft>
              <a:buFontTx/>
              <a:buChar char="•"/>
            </a:pPr>
            <a:r>
              <a:rPr lang="ru-RU" altLang="ru-RU" sz="1700" dirty="0">
                <a:solidFill>
                  <a:srgbClr val="000000"/>
                </a:solidFill>
                <a:latin typeface="Arial"/>
              </a:rPr>
              <a:t>Готовые изделия</a:t>
            </a:r>
          </a:p>
          <a:p>
            <a:pPr marL="800080" lvl="1" indent="-342891" fontAlgn="base">
              <a:lnSpc>
                <a:spcPct val="80000"/>
              </a:lnSpc>
              <a:spcBef>
                <a:spcPct val="20000"/>
              </a:spcBef>
              <a:spcAft>
                <a:spcPct val="0"/>
              </a:spcAft>
              <a:buFontTx/>
              <a:buChar char="•"/>
            </a:pPr>
            <a:r>
              <a:rPr lang="ru-RU" altLang="ru-RU" sz="1700" dirty="0">
                <a:solidFill>
                  <a:srgbClr val="000000"/>
                </a:solidFill>
                <a:latin typeface="Arial"/>
              </a:rPr>
              <a:t>Контрольные работы</a:t>
            </a:r>
          </a:p>
          <a:p>
            <a:pPr marL="800080" lvl="1" indent="-342891" fontAlgn="base">
              <a:lnSpc>
                <a:spcPct val="80000"/>
              </a:lnSpc>
              <a:spcBef>
                <a:spcPct val="20000"/>
              </a:spcBef>
              <a:spcAft>
                <a:spcPct val="0"/>
              </a:spcAft>
              <a:buFontTx/>
              <a:buChar char="•"/>
            </a:pPr>
            <a:r>
              <a:rPr lang="ru-RU" altLang="ru-RU" sz="1700" dirty="0">
                <a:solidFill>
                  <a:srgbClr val="000000"/>
                </a:solidFill>
                <a:latin typeface="Arial"/>
              </a:rPr>
              <a:t>Зачеты</a:t>
            </a:r>
          </a:p>
          <a:p>
            <a:pPr marL="800080" lvl="1" indent="-342891" fontAlgn="base">
              <a:lnSpc>
                <a:spcPct val="80000"/>
              </a:lnSpc>
              <a:spcBef>
                <a:spcPct val="20000"/>
              </a:spcBef>
              <a:spcAft>
                <a:spcPct val="0"/>
              </a:spcAft>
              <a:buFontTx/>
              <a:buChar char="•"/>
            </a:pPr>
            <a:r>
              <a:rPr lang="ru-RU" altLang="ru-RU" sz="1700" dirty="0">
                <a:solidFill>
                  <a:srgbClr val="000000"/>
                </a:solidFill>
                <a:latin typeface="Arial"/>
              </a:rPr>
              <a:t>Концерты </a:t>
            </a:r>
          </a:p>
          <a:p>
            <a:pPr marL="800080" lvl="1" indent="-342891" fontAlgn="base">
              <a:lnSpc>
                <a:spcPct val="80000"/>
              </a:lnSpc>
              <a:spcBef>
                <a:spcPct val="20000"/>
              </a:spcBef>
              <a:spcAft>
                <a:spcPct val="0"/>
              </a:spcAft>
              <a:buFontTx/>
              <a:buChar char="•"/>
            </a:pPr>
            <a:r>
              <a:rPr lang="ru-RU" altLang="ru-RU" sz="1700" dirty="0">
                <a:solidFill>
                  <a:srgbClr val="000000"/>
                </a:solidFill>
                <a:latin typeface="Arial"/>
              </a:rPr>
              <a:t>Экзамены  и др.</a:t>
            </a:r>
          </a:p>
          <a:p>
            <a:pPr>
              <a:lnSpc>
                <a:spcPct val="150000"/>
              </a:lnSpc>
              <a:spcBef>
                <a:spcPts val="0"/>
              </a:spcBef>
            </a:pPr>
            <a:endParaRPr lang="ru-RU" sz="2400" dirty="0" smtClean="0">
              <a:solidFill>
                <a:srgbClr val="002060"/>
              </a:solidFill>
            </a:endParaRPr>
          </a:p>
        </p:txBody>
      </p:sp>
      <p:graphicFrame>
        <p:nvGraphicFramePr>
          <p:cNvPr id="8" name="Схема 7"/>
          <p:cNvGraphicFramePr/>
          <p:nvPr>
            <p:extLst>
              <p:ext uri="{D42A27DB-BD31-4B8C-83A1-F6EECF244321}">
                <p14:modId xmlns:p14="http://schemas.microsoft.com/office/powerpoint/2010/main" val="852808603"/>
              </p:ext>
            </p:extLst>
          </p:nvPr>
        </p:nvGraphicFramePr>
        <p:xfrm>
          <a:off x="0" y="-22292"/>
          <a:ext cx="12192000" cy="1490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904332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Graphic spid="8" grpId="0">
        <p:bldAsOne/>
      </p:bldGraphic>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нутый угол 4"/>
          <p:cNvSpPr/>
          <p:nvPr/>
        </p:nvSpPr>
        <p:spPr>
          <a:xfrm>
            <a:off x="364560" y="923131"/>
            <a:ext cx="11462879" cy="1641456"/>
          </a:xfrm>
          <a:prstGeom prst="foldedCorner">
            <a:avLst/>
          </a:prstGeom>
          <a:solidFill>
            <a:schemeClr val="bg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a:noAutofit/>
          </a:bodyPr>
          <a:lstStyle/>
          <a:p>
            <a:endParaRPr lang="ru-RU" sz="2000" dirty="0" smtClean="0">
              <a:ln w="0"/>
              <a:effectLst>
                <a:outerShdw blurRad="38100" dist="19050" dir="2700000" algn="tl" rotWithShape="0">
                  <a:schemeClr val="dk1">
                    <a:alpha val="40000"/>
                  </a:schemeClr>
                </a:outerShdw>
              </a:effectLst>
            </a:endParaRPr>
          </a:p>
          <a:p>
            <a:r>
              <a:rPr lang="ru-RU" sz="2400" dirty="0" smtClean="0">
                <a:ln w="0"/>
                <a:effectLst>
                  <a:outerShdw blurRad="38100" dist="19050" dir="2700000" algn="tl" rotWithShape="0">
                    <a:schemeClr val="dk1">
                      <a:alpha val="40000"/>
                    </a:schemeClr>
                  </a:outerShdw>
                </a:effectLst>
              </a:rPr>
              <a:t>Пакет </a:t>
            </a:r>
            <a:r>
              <a:rPr lang="ru-RU" sz="2400" dirty="0">
                <a:ln w="0"/>
                <a:effectLst>
                  <a:outerShdw blurRad="38100" dist="19050" dir="2700000" algn="tl" rotWithShape="0">
                    <a:schemeClr val="dk1">
                      <a:alpha val="40000"/>
                    </a:schemeClr>
                  </a:outerShdw>
                </a:effectLst>
              </a:rPr>
              <a:t>диагностических методик, позволяющих определить достижение учащимися планируемых </a:t>
            </a:r>
            <a:r>
              <a:rPr lang="ru-RU" sz="2400" dirty="0" smtClean="0">
                <a:ln w="0"/>
                <a:effectLst>
                  <a:outerShdw blurRad="38100" dist="19050" dir="2700000" algn="tl" rotWithShape="0">
                    <a:schemeClr val="dk1">
                      <a:alpha val="40000"/>
                    </a:schemeClr>
                  </a:outerShdw>
                </a:effectLst>
              </a:rPr>
              <a:t>результатов.</a:t>
            </a:r>
            <a:endParaRPr lang="ru-RU" sz="2400" dirty="0">
              <a:ln w="0"/>
              <a:effectLst>
                <a:outerShdw blurRad="38100" dist="19050" dir="2700000" algn="tl" rotWithShape="0">
                  <a:schemeClr val="dk1">
                    <a:alpha val="40000"/>
                  </a:schemeClr>
                </a:outerShdw>
              </a:effectLst>
            </a:endParaRPr>
          </a:p>
          <a:p>
            <a:r>
              <a:rPr lang="ru-RU" sz="2400" dirty="0">
                <a:ln w="0"/>
                <a:solidFill>
                  <a:srgbClr val="FFFF00"/>
                </a:solidFill>
                <a:effectLst>
                  <a:outerShdw blurRad="38100" dist="19050" dir="2700000" algn="tl" rotWithShape="0">
                    <a:schemeClr val="dk1">
                      <a:alpha val="40000"/>
                    </a:schemeClr>
                  </a:outerShdw>
                </a:effectLst>
              </a:rPr>
              <a:t>(ФЗ № 273, ст.2, п.9; ст. 47, п.5)</a:t>
            </a:r>
          </a:p>
        </p:txBody>
      </p:sp>
      <p:sp>
        <p:nvSpPr>
          <p:cNvPr id="4" name="Блок-схема: документ 3"/>
          <p:cNvSpPr/>
          <p:nvPr/>
        </p:nvSpPr>
        <p:spPr>
          <a:xfrm>
            <a:off x="0" y="0"/>
            <a:ext cx="12192000" cy="1215189"/>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000" dirty="0">
                <a:ln w="0"/>
                <a:solidFill>
                  <a:schemeClr val="bg1"/>
                </a:solidFill>
                <a:effectLst>
                  <a:outerShdw blurRad="38100" dist="19050" dir="2700000" algn="tl" rotWithShape="0">
                    <a:schemeClr val="dk1">
                      <a:alpha val="40000"/>
                    </a:schemeClr>
                  </a:outerShdw>
                </a:effectLst>
              </a:rPr>
              <a:t>2.4. Оценочные материалы </a:t>
            </a:r>
          </a:p>
        </p:txBody>
      </p:sp>
      <p:sp>
        <p:nvSpPr>
          <p:cNvPr id="6" name="Содержимое 2"/>
          <p:cNvSpPr txBox="1">
            <a:spLocks/>
          </p:cNvSpPr>
          <p:nvPr/>
        </p:nvSpPr>
        <p:spPr bwMode="auto">
          <a:xfrm>
            <a:off x="364560" y="2959768"/>
            <a:ext cx="11125598" cy="3684255"/>
          </a:xfrm>
          <a:prstGeom prst="rect">
            <a:avLst/>
          </a:prstGeom>
          <a:noFill/>
          <a:ln w="9525">
            <a:noFill/>
            <a:miter lim="800000"/>
            <a:headEnd/>
            <a:tailEnd/>
          </a:ln>
        </p:spPr>
        <p:txBody>
          <a:bodyPr>
            <a:normAutofit fontScale="85000" lnSpcReduction="20000"/>
          </a:bodyPr>
          <a:lstStyle/>
          <a:p>
            <a:pPr marL="365107" indent="-282561">
              <a:spcBef>
                <a:spcPts val="600"/>
              </a:spcBef>
              <a:buClr>
                <a:schemeClr val="accent1"/>
              </a:buClr>
              <a:buSzPct val="80000"/>
              <a:defRPr/>
            </a:pPr>
            <a:r>
              <a:rPr lang="ru-RU" sz="2900" b="1" dirty="0">
                <a:solidFill>
                  <a:srgbClr val="17375E"/>
                </a:solidFill>
                <a:latin typeface="Times New Roman" pitchFamily="18" charset="0"/>
                <a:cs typeface="Times New Roman" pitchFamily="18" charset="0"/>
              </a:rPr>
              <a:t>О</a:t>
            </a:r>
            <a:r>
              <a:rPr lang="ru-RU" sz="2900" b="1" dirty="0" err="1">
                <a:solidFill>
                  <a:srgbClr val="17375E"/>
                </a:solidFill>
                <a:latin typeface="Times New Roman" pitchFamily="18" charset="0"/>
                <a:cs typeface="Times New Roman" pitchFamily="18" charset="0"/>
              </a:rPr>
              <a:t>ценочные</a:t>
            </a:r>
            <a:r>
              <a:rPr lang="ru-RU" sz="2900" b="1" dirty="0">
                <a:solidFill>
                  <a:srgbClr val="17375E"/>
                </a:solidFill>
                <a:latin typeface="Times New Roman" pitchFamily="18" charset="0"/>
                <a:cs typeface="Times New Roman" pitchFamily="18" charset="0"/>
              </a:rPr>
              <a:t> материалы</a:t>
            </a:r>
          </a:p>
          <a:p>
            <a:pPr marL="639731" lvl="1" indent="-236527">
              <a:spcBef>
                <a:spcPts val="551"/>
              </a:spcBef>
              <a:buClr>
                <a:schemeClr val="accent1"/>
              </a:buClr>
              <a:buFont typeface="Verdana" pitchFamily="34" charset="0"/>
              <a:buChar char="◦"/>
              <a:defRPr/>
            </a:pPr>
            <a:r>
              <a:rPr lang="ru-RU" sz="2900" b="1" dirty="0">
                <a:latin typeface="Times New Roman" pitchFamily="18" charset="0"/>
                <a:cs typeface="Times New Roman" pitchFamily="18" charset="0"/>
              </a:rPr>
              <a:t>Систематизированные материалы наблюдений (оценочные листы, материалы и листы наблюдений и т.п.) за процессом овладения знаниями, умениями, навыками, компетенциями, предусмотренными образовательной программой</a:t>
            </a:r>
          </a:p>
          <a:p>
            <a:pPr marL="365107" indent="-282561">
              <a:spcBef>
                <a:spcPts val="600"/>
              </a:spcBef>
              <a:buClr>
                <a:schemeClr val="accent1"/>
              </a:buClr>
              <a:buSzPct val="80000"/>
              <a:defRPr/>
            </a:pPr>
            <a:r>
              <a:rPr lang="ru-RU" sz="2900" b="1" dirty="0">
                <a:solidFill>
                  <a:srgbClr val="17375E"/>
                </a:solidFill>
                <a:latin typeface="Times New Roman" pitchFamily="18" charset="0"/>
                <a:cs typeface="Times New Roman" pitchFamily="18" charset="0"/>
              </a:rPr>
              <a:t>О</a:t>
            </a:r>
            <a:r>
              <a:rPr lang="ru-RU" sz="2900" b="1" dirty="0" err="1">
                <a:solidFill>
                  <a:srgbClr val="17375E"/>
                </a:solidFill>
                <a:latin typeface="Times New Roman" pitchFamily="18" charset="0"/>
                <a:cs typeface="Times New Roman" pitchFamily="18" charset="0"/>
              </a:rPr>
              <a:t>ценочные</a:t>
            </a:r>
            <a:r>
              <a:rPr lang="ru-RU" sz="2900" b="1" dirty="0">
                <a:solidFill>
                  <a:srgbClr val="17375E"/>
                </a:solidFill>
                <a:latin typeface="Times New Roman" pitchFamily="18" charset="0"/>
                <a:cs typeface="Times New Roman" pitchFamily="18" charset="0"/>
              </a:rPr>
              <a:t> материалы</a:t>
            </a:r>
          </a:p>
          <a:p>
            <a:pPr marL="639731" lvl="1" indent="-236527">
              <a:spcBef>
                <a:spcPts val="551"/>
              </a:spcBef>
              <a:buClr>
                <a:schemeClr val="accent1"/>
              </a:buClr>
              <a:buFont typeface="Verdana" pitchFamily="34" charset="0"/>
              <a:buChar char="◦"/>
              <a:defRPr/>
            </a:pPr>
            <a:r>
              <a:rPr lang="ru-RU" sz="2900" b="1" dirty="0">
                <a:latin typeface="Times New Roman" pitchFamily="18" charset="0"/>
                <a:cs typeface="Times New Roman" pitchFamily="18" charset="0"/>
              </a:rPr>
              <a:t>Материалы для проведения текущего контроля успеваемости и промежуточной аттестации учащихся, а именно: тесты, вопросы, задания, задачи и т.п. с </a:t>
            </a:r>
            <a:r>
              <a:rPr lang="ru-RU" sz="2900" b="1" i="1" u="sng" dirty="0">
                <a:latin typeface="Times New Roman" pitchFamily="18" charset="0"/>
                <a:cs typeface="Times New Roman" pitchFamily="18" charset="0"/>
              </a:rPr>
              <a:t>указанием критериев оценки их выполнения</a:t>
            </a:r>
          </a:p>
          <a:p>
            <a:pPr marL="639731" lvl="1" indent="-236527" algn="r">
              <a:spcBef>
                <a:spcPts val="551"/>
              </a:spcBef>
              <a:buClr>
                <a:schemeClr val="accent1"/>
              </a:buClr>
              <a:defRPr/>
            </a:pPr>
            <a:r>
              <a:rPr lang="ru-RU" sz="2900" b="1" i="1" dirty="0">
                <a:solidFill>
                  <a:srgbClr val="FF0000"/>
                </a:solidFill>
                <a:latin typeface="Times New Roman" pitchFamily="18" charset="0"/>
                <a:cs typeface="Times New Roman" pitchFamily="18" charset="0"/>
              </a:rPr>
              <a:t>(пп.10, 11 ч. 3 ст. 28 ФЗ №273)</a:t>
            </a:r>
          </a:p>
          <a:p>
            <a:pPr marL="639731" lvl="1" indent="-236527">
              <a:spcBef>
                <a:spcPts val="551"/>
              </a:spcBef>
              <a:buClr>
                <a:schemeClr val="accent1"/>
              </a:buClr>
              <a:buFont typeface="Verdana" pitchFamily="34" charset="0"/>
              <a:buChar char="◦"/>
              <a:defRPr/>
            </a:pPr>
            <a:endParaRPr lang="ru-RU" sz="2800" b="1" dirty="0">
              <a:latin typeface="Times New Roman" pitchFamily="18" charset="0"/>
              <a:cs typeface="Times New Roman" pitchFamily="18" charset="0"/>
            </a:endParaRPr>
          </a:p>
          <a:p>
            <a:pPr marL="365107" indent="-282561">
              <a:spcBef>
                <a:spcPts val="600"/>
              </a:spcBef>
              <a:buClr>
                <a:schemeClr val="accent1"/>
              </a:buClr>
              <a:buSzPct val="80000"/>
              <a:buFont typeface="Wingdings 2" pitchFamily="18" charset="2"/>
              <a:buChar char=""/>
              <a:defRPr/>
            </a:pPr>
            <a:endParaRPr lang="ru-RU" sz="3200" b="1" dirty="0">
              <a:latin typeface="Times New Roman" pitchFamily="18" charset="0"/>
              <a:cs typeface="Times New Roman" pitchFamily="18" charset="0"/>
            </a:endParaRPr>
          </a:p>
        </p:txBody>
      </p:sp>
    </p:spTree>
    <p:extLst>
      <p:ext uri="{BB962C8B-B14F-4D97-AF65-F5344CB8AC3E}">
        <p14:creationId xmlns:p14="http://schemas.microsoft.com/office/powerpoint/2010/main" val="106969564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250"/>
                                        <p:tgtEl>
                                          <p:spTgt spid="5"/>
                                        </p:tgtEl>
                                      </p:cBhvr>
                                    </p:animEffect>
                                    <p:anim calcmode="lin" valueType="num">
                                      <p:cBhvr>
                                        <p:cTn id="14" dur="1250" fill="hold"/>
                                        <p:tgtEl>
                                          <p:spTgt spid="5"/>
                                        </p:tgtEl>
                                        <p:attrNameLst>
                                          <p:attrName>ppt_x</p:attrName>
                                        </p:attrNameLst>
                                      </p:cBhvr>
                                      <p:tavLst>
                                        <p:tav tm="0">
                                          <p:val>
                                            <p:strVal val="#ppt_x"/>
                                          </p:val>
                                        </p:tav>
                                        <p:tav tm="100000">
                                          <p:val>
                                            <p:strVal val="#ppt_x"/>
                                          </p:val>
                                        </p:tav>
                                      </p:tavLst>
                                    </p:anim>
                                    <p:anim calcmode="lin" valueType="num">
                                      <p:cBhvr>
                                        <p:cTn id="15" dur="125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75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6"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7"/>
            <a:ext cx="10515600" cy="441697"/>
          </a:xfrm>
        </p:spPr>
        <p:txBody>
          <a:bodyPr>
            <a:noAutofit/>
          </a:bodyPr>
          <a:lstStyle/>
          <a:p>
            <a:pPr algn="ctr"/>
            <a:r>
              <a:rPr lang="ru-RU" sz="2800" dirty="0" smtClean="0">
                <a:solidFill>
                  <a:srgbClr val="FF0000"/>
                </a:solidFill>
              </a:rPr>
              <a:t>педагогические технологии</a:t>
            </a:r>
            <a:endParaRPr lang="ru-RU" sz="2800" dirty="0">
              <a:solidFill>
                <a:srgbClr val="FF0000"/>
              </a:solidFill>
            </a:endParaRPr>
          </a:p>
        </p:txBody>
      </p:sp>
      <p:sp>
        <p:nvSpPr>
          <p:cNvPr id="3" name="Объект 2"/>
          <p:cNvSpPr>
            <a:spLocks noGrp="1"/>
          </p:cNvSpPr>
          <p:nvPr>
            <p:ph idx="1"/>
          </p:nvPr>
        </p:nvSpPr>
        <p:spPr>
          <a:xfrm>
            <a:off x="838200" y="941295"/>
            <a:ext cx="10515600" cy="5177118"/>
          </a:xfrm>
        </p:spPr>
        <p:txBody>
          <a:bodyPr>
            <a:normAutofit fontScale="85000" lnSpcReduction="10000"/>
          </a:bodyPr>
          <a:lstStyle/>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индивидуализации обучения,</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 технология группового обучения,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коллективного </a:t>
            </a:r>
            <a:r>
              <a:rPr lang="ru-RU" sz="1700" dirty="0" err="1">
                <a:solidFill>
                  <a:prstClr val="black"/>
                </a:solidFill>
                <a:latin typeface="Times New Roman" panose="02020603050405020304" pitchFamily="18" charset="0"/>
                <a:cs typeface="Times New Roman" panose="02020603050405020304" pitchFamily="18" charset="0"/>
              </a:rPr>
              <a:t>взаимообучения</a:t>
            </a:r>
            <a:r>
              <a:rPr lang="ru-RU" sz="1700" dirty="0">
                <a:solidFill>
                  <a:prstClr val="black"/>
                </a:solidFill>
                <a:latin typeface="Times New Roman" panose="02020603050405020304" pitchFamily="18" charset="0"/>
                <a:cs typeface="Times New Roman" panose="02020603050405020304" pitchFamily="18" charset="0"/>
              </a:rPr>
              <a:t>,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программированного обучения,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модульного обучения,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a:t>
            </a:r>
            <a:r>
              <a:rPr lang="ru-RU" sz="1700" dirty="0" err="1">
                <a:solidFill>
                  <a:prstClr val="black"/>
                </a:solidFill>
                <a:latin typeface="Times New Roman" panose="02020603050405020304" pitchFamily="18" charset="0"/>
                <a:cs typeface="Times New Roman" panose="02020603050405020304" pitchFamily="18" charset="0"/>
              </a:rPr>
              <a:t>блочно</a:t>
            </a:r>
            <a:r>
              <a:rPr lang="ru-RU" sz="1700" dirty="0">
                <a:solidFill>
                  <a:prstClr val="black"/>
                </a:solidFill>
                <a:latin typeface="Times New Roman" panose="02020603050405020304" pitchFamily="18" charset="0"/>
                <a:cs typeface="Times New Roman" panose="02020603050405020304" pitchFamily="18" charset="0"/>
              </a:rPr>
              <a:t>-модульного обучения,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дифференцированного обучения,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a:t>
            </a:r>
            <a:r>
              <a:rPr lang="ru-RU" sz="1700" dirty="0" err="1">
                <a:solidFill>
                  <a:prstClr val="black"/>
                </a:solidFill>
                <a:latin typeface="Times New Roman" panose="02020603050405020304" pitchFamily="18" charset="0"/>
                <a:cs typeface="Times New Roman" panose="02020603050405020304" pitchFamily="18" charset="0"/>
              </a:rPr>
              <a:t>разноуровневого</a:t>
            </a:r>
            <a:r>
              <a:rPr lang="ru-RU" sz="1700" dirty="0">
                <a:solidFill>
                  <a:prstClr val="black"/>
                </a:solidFill>
                <a:latin typeface="Times New Roman" panose="02020603050405020304" pitchFamily="18" charset="0"/>
                <a:cs typeface="Times New Roman" panose="02020603050405020304" pitchFamily="18" charset="0"/>
              </a:rPr>
              <a:t> обучения,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развивающего обучения,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проблемного обучения,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дистанционного обучения,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исследовательской деятельности,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проектной деятельности,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игровой деятельности,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коммуникативная технология обучения,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коллективной творческой деятельности,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развития критического мышления через чтение и письмо,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портфолио,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педагогической мастерской, технология образа и мысли,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 решения изобретательских задач,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err="1">
                <a:solidFill>
                  <a:prstClr val="black"/>
                </a:solidFill>
                <a:latin typeface="Times New Roman" panose="02020603050405020304" pitchFamily="18" charset="0"/>
                <a:cs typeface="Times New Roman" panose="02020603050405020304" pitchFamily="18" charset="0"/>
              </a:rPr>
              <a:t>здоровьесберегающая</a:t>
            </a:r>
            <a:r>
              <a:rPr lang="ru-RU" sz="1700" dirty="0">
                <a:solidFill>
                  <a:prstClr val="black"/>
                </a:solidFill>
                <a:latin typeface="Times New Roman" panose="02020603050405020304" pitchFamily="18" charset="0"/>
                <a:cs typeface="Times New Roman" panose="02020603050405020304" pitchFamily="18" charset="0"/>
              </a:rPr>
              <a:t> технология, </a:t>
            </a:r>
            <a:endParaRPr lang="en-US" sz="1700" dirty="0">
              <a:solidFill>
                <a:prstClr val="black"/>
              </a:solidFill>
              <a:latin typeface="Times New Roman" panose="02020603050405020304" pitchFamily="18" charset="0"/>
              <a:cs typeface="Times New Roman" panose="02020603050405020304" pitchFamily="18" charset="0"/>
            </a:endParaRPr>
          </a:p>
          <a:p>
            <a:pPr marL="628650" lvl="0" indent="-187325" defTabSz="914400">
              <a:lnSpc>
                <a:spcPct val="100000"/>
              </a:lnSpc>
              <a:spcBef>
                <a:spcPts val="300"/>
              </a:spcBef>
              <a:buClr>
                <a:srgbClr val="DE6C36"/>
              </a:buClr>
              <a:buFont typeface="Georgia"/>
              <a:buChar char="•"/>
              <a:defRPr/>
            </a:pPr>
            <a:r>
              <a:rPr lang="ru-RU" sz="1700" dirty="0">
                <a:solidFill>
                  <a:prstClr val="black"/>
                </a:solidFill>
                <a:latin typeface="Times New Roman" panose="02020603050405020304" pitchFamily="18" charset="0"/>
                <a:cs typeface="Times New Roman" panose="02020603050405020304" pitchFamily="18" charset="0"/>
              </a:rPr>
              <a:t>технология-дебаты и др. </a:t>
            </a:r>
          </a:p>
          <a:p>
            <a:endParaRPr lang="ru-RU" dirty="0"/>
          </a:p>
        </p:txBody>
      </p:sp>
    </p:spTree>
    <p:extLst>
      <p:ext uri="{BB962C8B-B14F-4D97-AF65-F5344CB8AC3E}">
        <p14:creationId xmlns:p14="http://schemas.microsoft.com/office/powerpoint/2010/main" val="24222443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нутый угол 4"/>
          <p:cNvSpPr/>
          <p:nvPr/>
        </p:nvSpPr>
        <p:spPr>
          <a:xfrm>
            <a:off x="364560" y="923131"/>
            <a:ext cx="11462879" cy="1867694"/>
          </a:xfrm>
          <a:prstGeom prst="foldedCorner">
            <a:avLst/>
          </a:prstGeom>
          <a:solidFill>
            <a:schemeClr val="bg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a:noAutofit/>
          </a:bodyPr>
          <a:lstStyle/>
          <a:p>
            <a:endParaRPr lang="ru-RU" dirty="0" smtClean="0">
              <a:ln w="0"/>
              <a:effectLst>
                <a:outerShdw blurRad="38100" dist="19050" dir="2700000" algn="tl" rotWithShape="0">
                  <a:schemeClr val="dk1">
                    <a:alpha val="40000"/>
                  </a:schemeClr>
                </a:outerShdw>
              </a:effectLst>
            </a:endParaRPr>
          </a:p>
          <a:p>
            <a:r>
              <a:rPr lang="ru-RU" sz="2000" dirty="0">
                <a:ln w="0"/>
                <a:effectLst>
                  <a:outerShdw blurRad="38100" dist="19050" dir="2700000" algn="tl" rotWithShape="0">
                    <a:schemeClr val="dk1">
                      <a:alpha val="40000"/>
                    </a:schemeClr>
                  </a:outerShdw>
                </a:effectLst>
              </a:rPr>
              <a:t>обеспечение программы методическими видами продукции — указание тематики и формы методических материалов по программе; описание используемых методик и технологий; современные педагогические и информационные технологии; групповые и индивидуальные методы обучения; индивидуальный учебный план, если предусмотрено локальными документами организации </a:t>
            </a:r>
          </a:p>
          <a:p>
            <a:r>
              <a:rPr lang="ru-RU" sz="2000" dirty="0">
                <a:ln w="0"/>
                <a:solidFill>
                  <a:srgbClr val="FFFF00"/>
                </a:solidFill>
                <a:effectLst>
                  <a:outerShdw blurRad="38100" dist="19050" dir="2700000" algn="tl" rotWithShape="0">
                    <a:schemeClr val="dk1">
                      <a:alpha val="40000"/>
                    </a:schemeClr>
                  </a:outerShdw>
                </a:effectLst>
              </a:rPr>
              <a:t>(ФЗ № 273, ст.2, п.9; ст. 47, п.5)</a:t>
            </a:r>
          </a:p>
        </p:txBody>
      </p:sp>
      <p:sp>
        <p:nvSpPr>
          <p:cNvPr id="4" name="Блок-схема: документ 3"/>
          <p:cNvSpPr/>
          <p:nvPr/>
        </p:nvSpPr>
        <p:spPr>
          <a:xfrm>
            <a:off x="0" y="0"/>
            <a:ext cx="12192000" cy="1215189"/>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000" dirty="0">
                <a:ln w="0"/>
                <a:solidFill>
                  <a:schemeClr val="bg1"/>
                </a:solidFill>
                <a:effectLst>
                  <a:outerShdw blurRad="38100" dist="19050" dir="2700000" algn="tl" rotWithShape="0">
                    <a:schemeClr val="dk1">
                      <a:alpha val="40000"/>
                    </a:schemeClr>
                  </a:outerShdw>
                </a:effectLst>
              </a:rPr>
              <a:t>2.5. Методические материалы </a:t>
            </a:r>
          </a:p>
        </p:txBody>
      </p:sp>
      <p:sp>
        <p:nvSpPr>
          <p:cNvPr id="2" name="Прямоугольник 1"/>
          <p:cNvSpPr/>
          <p:nvPr/>
        </p:nvSpPr>
        <p:spPr>
          <a:xfrm>
            <a:off x="364560" y="2790825"/>
            <a:ext cx="5579040" cy="4093428"/>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a:spAutoFit/>
          </a:bodyPr>
          <a:lstStyle/>
          <a:p>
            <a:r>
              <a:rPr lang="ru-RU" sz="2000" b="1" dirty="0">
                <a:solidFill>
                  <a:srgbClr val="FF0000"/>
                </a:solidFill>
              </a:rPr>
              <a:t>Методическое обеспечение программы дополнительного образования детей:</a:t>
            </a:r>
          </a:p>
          <a:p>
            <a:pPr marL="360000" indent="-285750">
              <a:spcBef>
                <a:spcPts val="1200"/>
              </a:spcBef>
              <a:buFont typeface="Arial" panose="020B0604020202020204" pitchFamily="34" charset="0"/>
              <a:buChar char="•"/>
            </a:pPr>
            <a:r>
              <a:rPr lang="ru-RU" b="1" dirty="0"/>
              <a:t>обеспечение программы методическими видами продукции </a:t>
            </a:r>
            <a:r>
              <a:rPr lang="ru-RU" dirty="0"/>
              <a:t>(разработки игр, бесед, походов, экскурсий, конкурсов, конференций и т.д.);</a:t>
            </a:r>
          </a:p>
          <a:p>
            <a:pPr marL="360000" indent="-285750">
              <a:spcBef>
                <a:spcPts val="1200"/>
              </a:spcBef>
              <a:buFont typeface="Arial" panose="020B0604020202020204" pitchFamily="34" charset="0"/>
              <a:buChar char="•"/>
            </a:pPr>
            <a:r>
              <a:rPr lang="ru-RU" b="1" dirty="0"/>
              <a:t>рекомендации по проведению лабораторных и практических работ, по постановке экспериментов или опытов и т.д.;</a:t>
            </a:r>
          </a:p>
          <a:p>
            <a:pPr marL="360000" indent="-285750">
              <a:spcBef>
                <a:spcPts val="1200"/>
              </a:spcBef>
              <a:buFont typeface="Arial" panose="020B0604020202020204" pitchFamily="34" charset="0"/>
              <a:buChar char="•"/>
            </a:pPr>
            <a:r>
              <a:rPr lang="ru-RU" b="1" dirty="0"/>
              <a:t>дидактический  и  лекционный материалы, методики по исследовательской работе, тематика</a:t>
            </a:r>
          </a:p>
          <a:p>
            <a:pPr marL="360000" indent="-285750">
              <a:spcBef>
                <a:spcPts val="1200"/>
              </a:spcBef>
              <a:buFont typeface="Arial" panose="020B0604020202020204" pitchFamily="34" charset="0"/>
              <a:buChar char="•"/>
            </a:pPr>
            <a:r>
              <a:rPr lang="ru-RU" b="1" dirty="0"/>
              <a:t>опытнической или исследовательской работы и т.д.</a:t>
            </a:r>
          </a:p>
        </p:txBody>
      </p:sp>
      <p:sp>
        <p:nvSpPr>
          <p:cNvPr id="7" name="Rectangle 3"/>
          <p:cNvSpPr>
            <a:spLocks noGrp="1" noChangeArrowheads="1"/>
          </p:cNvSpPr>
          <p:nvPr>
            <p:ph idx="1"/>
          </p:nvPr>
        </p:nvSpPr>
        <p:spPr>
          <a:xfrm>
            <a:off x="5943599" y="2790825"/>
            <a:ext cx="6057901" cy="4067175"/>
          </a:xfr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a:normAutofit fontScale="92500"/>
          </a:bodyPr>
          <a:lstStyle/>
          <a:p>
            <a:pPr>
              <a:lnSpc>
                <a:spcPct val="90000"/>
              </a:lnSpc>
              <a:buFontTx/>
              <a:buNone/>
            </a:pPr>
            <a:r>
              <a:rPr lang="ru-RU" altLang="ru-RU" sz="2400" b="1" dirty="0">
                <a:solidFill>
                  <a:srgbClr val="FF0000"/>
                </a:solidFill>
              </a:rPr>
              <a:t>Методическое обеспечение может включать описание:</a:t>
            </a:r>
          </a:p>
          <a:p>
            <a:pPr>
              <a:lnSpc>
                <a:spcPct val="90000"/>
              </a:lnSpc>
              <a:buFontTx/>
              <a:buNone/>
            </a:pPr>
            <a:r>
              <a:rPr lang="ru-RU" altLang="ru-RU" sz="2400" b="1" dirty="0">
                <a:solidFill>
                  <a:srgbClr val="00B050"/>
                </a:solidFill>
              </a:rPr>
              <a:t>- форм занятий, планируемых по каждой теме или разделу дополнительной образовательной программы </a:t>
            </a:r>
            <a:r>
              <a:rPr lang="ru-RU" altLang="ru-RU" sz="1900" dirty="0">
                <a:solidFill>
                  <a:srgbClr val="00B050"/>
                </a:solidFill>
              </a:rPr>
              <a:t>(игра, беседа, поход, экскурсия, конкурс, конференция и т.д.); </a:t>
            </a:r>
          </a:p>
          <a:p>
            <a:pPr>
              <a:lnSpc>
                <a:spcPct val="90000"/>
              </a:lnSpc>
              <a:buFontTx/>
              <a:buNone/>
            </a:pPr>
            <a:r>
              <a:rPr lang="ru-RU" altLang="ru-RU" sz="2400" b="1" dirty="0">
                <a:solidFill>
                  <a:srgbClr val="00B050"/>
                </a:solidFill>
              </a:rPr>
              <a:t>- приемов и методов организации учебно-воспитательного процесса, дидактический материал, техническое оснащение занятий;</a:t>
            </a:r>
          </a:p>
          <a:p>
            <a:pPr>
              <a:lnSpc>
                <a:spcPct val="90000"/>
              </a:lnSpc>
              <a:buFontTx/>
              <a:buNone/>
            </a:pPr>
            <a:r>
              <a:rPr lang="ru-RU" altLang="ru-RU" sz="2400" b="1" dirty="0">
                <a:solidFill>
                  <a:srgbClr val="00B050"/>
                </a:solidFill>
              </a:rPr>
              <a:t>- форм подведения итогов по каждой теме или разделу дополнительной образовательной </a:t>
            </a:r>
            <a:r>
              <a:rPr lang="ru-RU" altLang="ru-RU" sz="2400" b="1" dirty="0" smtClean="0">
                <a:solidFill>
                  <a:srgbClr val="00B050"/>
                </a:solidFill>
              </a:rPr>
              <a:t>программы.</a:t>
            </a:r>
            <a:endParaRPr lang="ru-RU" altLang="ru-RU" sz="2400" b="1" dirty="0">
              <a:solidFill>
                <a:srgbClr val="00B050"/>
              </a:solidFill>
            </a:endParaRPr>
          </a:p>
        </p:txBody>
      </p:sp>
    </p:spTree>
    <p:extLst>
      <p:ext uri="{BB962C8B-B14F-4D97-AF65-F5344CB8AC3E}">
        <p14:creationId xmlns:p14="http://schemas.microsoft.com/office/powerpoint/2010/main" val="65418265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2" grpId="0" animBg="1"/>
      <p:bldP spid="7"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7"/>
            <a:ext cx="10515600" cy="549273"/>
          </a:xfrm>
        </p:spPr>
        <p:txBody>
          <a:bodyPr>
            <a:normAutofit fontScale="90000"/>
          </a:bodyPr>
          <a:lstStyle/>
          <a:p>
            <a:pPr lvl="0" algn="ctr"/>
            <a:r>
              <a:rPr lang="ru-RU" sz="2400" dirty="0">
                <a:solidFill>
                  <a:srgbClr val="FF0000"/>
                </a:solidFill>
                <a:latin typeface="Times New Roman" pitchFamily="18" charset="0"/>
                <a:cs typeface="Times New Roman" pitchFamily="18" charset="0"/>
              </a:rPr>
              <a:t>Методическое обеспечение программы:</a:t>
            </a:r>
            <a:r>
              <a:rPr lang="ru-RU" dirty="0">
                <a:solidFill>
                  <a:srgbClr val="FF0000"/>
                </a:solidFill>
                <a:latin typeface="Times New Roman" pitchFamily="18" charset="0"/>
                <a:cs typeface="Times New Roman" pitchFamily="18" charset="0"/>
              </a:rPr>
              <a:t/>
            </a:r>
            <a:br>
              <a:rPr lang="ru-RU" dirty="0">
                <a:solidFill>
                  <a:srgbClr val="FF0000"/>
                </a:solidFill>
                <a:latin typeface="Times New Roman" pitchFamily="18" charset="0"/>
                <a:cs typeface="Times New Roman" pitchFamily="18" charset="0"/>
              </a:rPr>
            </a:br>
            <a:endParaRPr lang="ru-RU" dirty="0">
              <a:solidFill>
                <a:srgbClr val="FF0000"/>
              </a:solidFill>
            </a:endParaRPr>
          </a:p>
        </p:txBody>
      </p:sp>
      <p:sp>
        <p:nvSpPr>
          <p:cNvPr id="3" name="Объект 2"/>
          <p:cNvSpPr>
            <a:spLocks noGrp="1"/>
          </p:cNvSpPr>
          <p:nvPr>
            <p:ph idx="1"/>
          </p:nvPr>
        </p:nvSpPr>
        <p:spPr>
          <a:xfrm>
            <a:off x="757518" y="1395319"/>
            <a:ext cx="10515600" cy="4709646"/>
          </a:xfrm>
        </p:spPr>
        <p:txBody>
          <a:bodyPr/>
          <a:lstStyle/>
          <a:p>
            <a:pPr marL="109538" lvl="0" indent="0" algn="just" defTabSz="914400" fontAlgn="base">
              <a:lnSpc>
                <a:spcPct val="100000"/>
              </a:lnSpc>
              <a:spcBef>
                <a:spcPts val="300"/>
              </a:spcBef>
              <a:spcAft>
                <a:spcPct val="0"/>
              </a:spcAft>
              <a:buClr>
                <a:srgbClr val="DE6C36"/>
              </a:buClr>
              <a:buFont typeface="Georgia" pitchFamily="18" charset="0"/>
              <a:buChar char="•"/>
            </a:pPr>
            <a:r>
              <a:rPr lang="ru-RU" sz="1800" dirty="0" smtClean="0">
                <a:solidFill>
                  <a:srgbClr val="852F74"/>
                </a:solidFill>
                <a:latin typeface="Times New Roman" pitchFamily="18" charset="0"/>
                <a:cs typeface="Times New Roman" pitchFamily="18" charset="0"/>
              </a:rPr>
              <a:t>методы </a:t>
            </a:r>
            <a:r>
              <a:rPr lang="ru-RU" sz="1800" dirty="0">
                <a:solidFill>
                  <a:srgbClr val="852F74"/>
                </a:solidFill>
                <a:latin typeface="Times New Roman" pitchFamily="18" charset="0"/>
                <a:cs typeface="Times New Roman" pitchFamily="18" charset="0"/>
              </a:rPr>
              <a:t>обучения </a:t>
            </a:r>
            <a:r>
              <a:rPr lang="ru-RU" sz="1800" dirty="0">
                <a:solidFill>
                  <a:prstClr val="black"/>
                </a:solidFill>
                <a:latin typeface="Times New Roman" pitchFamily="18" charset="0"/>
                <a:cs typeface="Times New Roman" pitchFamily="18" charset="0"/>
              </a:rPr>
              <a:t>(словесный, наглядный практический; объяснительно-иллюстративный, репродуктивный, частично-поисковый, исследовательский проблемный; игровой, дискуссионный, проектный и др.) и воспитания (убеждение, поощрение, упражнение, стимулирование, мотивация и др</a:t>
            </a:r>
            <a:r>
              <a:rPr lang="ru-RU" sz="1800" dirty="0" smtClean="0">
                <a:solidFill>
                  <a:prstClr val="black"/>
                </a:solidFill>
                <a:latin typeface="Times New Roman" pitchFamily="18" charset="0"/>
                <a:cs typeface="Times New Roman" pitchFamily="18" charset="0"/>
              </a:rPr>
              <a:t>.);</a:t>
            </a:r>
          </a:p>
          <a:p>
            <a:pPr marL="109538" lvl="0" indent="0" algn="just" defTabSz="914400" fontAlgn="base">
              <a:lnSpc>
                <a:spcPct val="100000"/>
              </a:lnSpc>
              <a:spcBef>
                <a:spcPts val="300"/>
              </a:spcBef>
              <a:spcAft>
                <a:spcPct val="0"/>
              </a:spcAft>
              <a:buClr>
                <a:srgbClr val="DE6C36"/>
              </a:buClr>
              <a:buFont typeface="Georgia" pitchFamily="18" charset="0"/>
              <a:buChar char="•"/>
            </a:pPr>
            <a:endParaRPr lang="ru-RU" sz="1800" dirty="0">
              <a:solidFill>
                <a:prstClr val="black"/>
              </a:solidFill>
              <a:latin typeface="Times New Roman" pitchFamily="18" charset="0"/>
              <a:cs typeface="Times New Roman" pitchFamily="18" charset="0"/>
            </a:endParaRPr>
          </a:p>
          <a:p>
            <a:pPr marL="109538" lvl="0" indent="0" algn="just" defTabSz="914400" fontAlgn="base">
              <a:lnSpc>
                <a:spcPct val="100000"/>
              </a:lnSpc>
              <a:spcBef>
                <a:spcPts val="300"/>
              </a:spcBef>
              <a:spcAft>
                <a:spcPct val="0"/>
              </a:spcAft>
              <a:buClr>
                <a:srgbClr val="DE6C36"/>
              </a:buClr>
              <a:buFont typeface="Georgia" pitchFamily="18" charset="0"/>
              <a:buChar char="•"/>
            </a:pPr>
            <a:r>
              <a:rPr lang="ru-RU" sz="1800" dirty="0">
                <a:solidFill>
                  <a:srgbClr val="852F74"/>
                </a:solidFill>
                <a:latin typeface="Times New Roman" pitchFamily="18" charset="0"/>
                <a:cs typeface="Times New Roman" pitchFamily="18" charset="0"/>
              </a:rPr>
              <a:t>формы организации образовательного процесса: </a:t>
            </a:r>
            <a:r>
              <a:rPr lang="ru-RU" sz="1800" dirty="0">
                <a:solidFill>
                  <a:prstClr val="black"/>
                </a:solidFill>
                <a:latin typeface="Times New Roman" pitchFamily="18" charset="0"/>
                <a:cs typeface="Times New Roman" pitchFamily="18" charset="0"/>
              </a:rPr>
              <a:t>индивидуальная, индивидуально-групповая и групповая; выбор той или иной формы обосновывается с позиции профиля деятельности (музыкального, спортивного, художественного и др.), категории обучающихся (дети-инвалиды, дети с ОВЗ) и др</a:t>
            </a:r>
            <a:r>
              <a:rPr lang="ru-RU" sz="1800" dirty="0" smtClean="0">
                <a:solidFill>
                  <a:prstClr val="black"/>
                </a:solidFill>
                <a:latin typeface="Times New Roman" pitchFamily="18" charset="0"/>
                <a:cs typeface="Times New Roman" pitchFamily="18" charset="0"/>
              </a:rPr>
              <a:t>.;</a:t>
            </a:r>
          </a:p>
          <a:p>
            <a:pPr marL="109538" lvl="0" indent="0" algn="just" defTabSz="914400" fontAlgn="base">
              <a:lnSpc>
                <a:spcPct val="100000"/>
              </a:lnSpc>
              <a:spcBef>
                <a:spcPts val="300"/>
              </a:spcBef>
              <a:spcAft>
                <a:spcPct val="0"/>
              </a:spcAft>
              <a:buClr>
                <a:srgbClr val="DE6C36"/>
              </a:buClr>
              <a:buFont typeface="Georgia" pitchFamily="18" charset="0"/>
              <a:buChar char="•"/>
            </a:pPr>
            <a:endParaRPr lang="ru-RU" sz="1800" dirty="0">
              <a:solidFill>
                <a:prstClr val="black"/>
              </a:solidFill>
              <a:latin typeface="Times New Roman" pitchFamily="18" charset="0"/>
              <a:cs typeface="Times New Roman" pitchFamily="18" charset="0"/>
            </a:endParaRPr>
          </a:p>
          <a:p>
            <a:pPr marL="109538" lvl="0" indent="0" algn="just" defTabSz="914400" fontAlgn="base">
              <a:lnSpc>
                <a:spcPct val="100000"/>
              </a:lnSpc>
              <a:spcBef>
                <a:spcPts val="300"/>
              </a:spcBef>
              <a:spcAft>
                <a:spcPct val="0"/>
              </a:spcAft>
              <a:buClr>
                <a:srgbClr val="DE6C36"/>
              </a:buClr>
              <a:buFont typeface="Georgia" pitchFamily="18" charset="0"/>
              <a:buChar char="•"/>
            </a:pPr>
            <a:r>
              <a:rPr lang="ru-RU" sz="1800" dirty="0">
                <a:solidFill>
                  <a:srgbClr val="852F74"/>
                </a:solidFill>
                <a:latin typeface="Times New Roman" pitchFamily="18" charset="0"/>
                <a:cs typeface="Times New Roman" pitchFamily="18" charset="0"/>
              </a:rPr>
              <a:t>формы организации учебного занятия </a:t>
            </a:r>
            <a:r>
              <a:rPr lang="ru-RU" sz="1800" dirty="0">
                <a:solidFill>
                  <a:prstClr val="black"/>
                </a:solidFill>
                <a:latin typeface="Times New Roman" pitchFamily="18" charset="0"/>
                <a:cs typeface="Times New Roman" pitchFamily="18" charset="0"/>
              </a:rPr>
              <a:t>- акция, аукцион, бенефис, беседа, вернисаж, встреча с интересными людьми, выставка, галерея, гостиная, диспут, защита проектов, игра, концерт, КВН, конкурс, конференция, круглый стол, круиз, лабораторное занятие, лекция, мастер-класс, «мозговой штурм», наблюдение, олимпиада, открытое занятие, посиделки, поход, праздник, практическое занятие, представление,  презентация, рейд, ринг, салон, семинар, соревнование, спектакль, студия, творческая мастерская, тренинг, турнир, фабрика, фестиваль, чемпионат, шоу, экскурсия, экзамен, экспедиция, эксперимент, эстафета, ярмарка;</a:t>
            </a:r>
          </a:p>
          <a:p>
            <a:endParaRPr lang="ru-RU" dirty="0"/>
          </a:p>
        </p:txBody>
      </p:sp>
    </p:spTree>
    <p:extLst>
      <p:ext uri="{BB962C8B-B14F-4D97-AF65-F5344CB8AC3E}">
        <p14:creationId xmlns:p14="http://schemas.microsoft.com/office/powerpoint/2010/main" val="388444859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нутый угол 4"/>
          <p:cNvSpPr/>
          <p:nvPr/>
        </p:nvSpPr>
        <p:spPr>
          <a:xfrm>
            <a:off x="364560" y="923131"/>
            <a:ext cx="11462879" cy="1867694"/>
          </a:xfrm>
          <a:prstGeom prst="foldedCorner">
            <a:avLst/>
          </a:prstGeom>
          <a:solidFill>
            <a:schemeClr val="bg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a:noAutofit/>
          </a:bodyPr>
          <a:lstStyle/>
          <a:p>
            <a:endParaRPr lang="ru-RU" dirty="0" smtClean="0">
              <a:ln w="0"/>
              <a:effectLst>
                <a:outerShdw blurRad="38100" dist="19050" dir="2700000" algn="tl" rotWithShape="0">
                  <a:schemeClr val="dk1">
                    <a:alpha val="40000"/>
                  </a:schemeClr>
                </a:outerShdw>
              </a:effectLst>
            </a:endParaRPr>
          </a:p>
          <a:p>
            <a:r>
              <a:rPr lang="ru-RU" sz="2800" dirty="0">
                <a:ln w="0"/>
                <a:effectLst>
                  <a:outerShdw blurRad="38100" dist="19050" dir="2700000" algn="tl" rotWithShape="0">
                    <a:schemeClr val="dk1">
                      <a:alpha val="40000"/>
                    </a:schemeClr>
                  </a:outerShdw>
                </a:effectLst>
              </a:rPr>
              <a:t>(модули) курсов, дисциплин, которые входят в состав программы (для модульных, интегрированных, комплексных и т. п. программ) </a:t>
            </a:r>
          </a:p>
          <a:p>
            <a:r>
              <a:rPr lang="ru-RU" sz="2400" dirty="0">
                <a:ln w="0"/>
                <a:solidFill>
                  <a:srgbClr val="FFFF00"/>
                </a:solidFill>
                <a:effectLst>
                  <a:outerShdw blurRad="38100" dist="19050" dir="2700000" algn="tl" rotWithShape="0">
                    <a:schemeClr val="dk1">
                      <a:alpha val="40000"/>
                    </a:schemeClr>
                  </a:outerShdw>
                </a:effectLst>
              </a:rPr>
              <a:t>(ФЗ № 273, ст.2, п.9; ст. 47, п.5)</a:t>
            </a:r>
          </a:p>
        </p:txBody>
      </p:sp>
      <p:sp>
        <p:nvSpPr>
          <p:cNvPr id="4" name="Блок-схема: документ 3"/>
          <p:cNvSpPr/>
          <p:nvPr/>
        </p:nvSpPr>
        <p:spPr>
          <a:xfrm>
            <a:off x="0" y="0"/>
            <a:ext cx="12192000" cy="1215189"/>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000" dirty="0">
                <a:ln w="0"/>
                <a:solidFill>
                  <a:schemeClr val="bg1"/>
                </a:solidFill>
                <a:effectLst>
                  <a:outerShdw blurRad="38100" dist="19050" dir="2700000" algn="tl" rotWithShape="0">
                    <a:schemeClr val="dk1">
                      <a:alpha val="40000"/>
                    </a:schemeClr>
                  </a:outerShdw>
                </a:effectLst>
              </a:rPr>
              <a:t>2.6. Рабочие программы </a:t>
            </a:r>
          </a:p>
        </p:txBody>
      </p:sp>
    </p:spTree>
    <p:extLst>
      <p:ext uri="{BB962C8B-B14F-4D97-AF65-F5344CB8AC3E}">
        <p14:creationId xmlns:p14="http://schemas.microsoft.com/office/powerpoint/2010/main" val="198578951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Блок-схема: документ 6"/>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lvl="0" algn="ctr"/>
            <a:r>
              <a:rPr lang="ru-RU" sz="3200" b="1" dirty="0">
                <a:solidFill>
                  <a:prstClr val="white"/>
                </a:solidFill>
              </a:rPr>
              <a:t>ПОСЛЕДНИЕ ИЗМЕНЕНИЯ В НОРМАТИВНО-ПРАВОВОЙ СРЕДЕ</a:t>
            </a:r>
          </a:p>
        </p:txBody>
      </p:sp>
      <p:graphicFrame>
        <p:nvGraphicFramePr>
          <p:cNvPr id="4" name="Схема 3"/>
          <p:cNvGraphicFramePr/>
          <p:nvPr>
            <p:extLst>
              <p:ext uri="{D42A27DB-BD31-4B8C-83A1-F6EECF244321}">
                <p14:modId xmlns:p14="http://schemas.microsoft.com/office/powerpoint/2010/main" val="3663151425"/>
              </p:ext>
            </p:extLst>
          </p:nvPr>
        </p:nvGraphicFramePr>
        <p:xfrm>
          <a:off x="768194" y="1398032"/>
          <a:ext cx="10925719" cy="5078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0902845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
                                            <p:graphicEl>
                                              <a:dgm id="{529A2A19-2660-46AD-BA4C-C12458FC1DAA}"/>
                                            </p:graphicEl>
                                          </p:spTgt>
                                        </p:tgtEl>
                                        <p:attrNameLst>
                                          <p:attrName>style.visibility</p:attrName>
                                        </p:attrNameLst>
                                      </p:cBhvr>
                                      <p:to>
                                        <p:strVal val="visible"/>
                                      </p:to>
                                    </p:set>
                                    <p:animEffect transition="in" filter="wipe(left)">
                                      <p:cBhvr>
                                        <p:cTn id="13" dur="500"/>
                                        <p:tgtEl>
                                          <p:spTgt spid="4">
                                            <p:graphicEl>
                                              <a:dgm id="{529A2A19-2660-46AD-BA4C-C12458FC1DAA}"/>
                                            </p:graphicEl>
                                          </p:spTgt>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
                                            <p:graphicEl>
                                              <a:dgm id="{173CF5BC-A15F-4C63-8892-F1F69597EB82}"/>
                                            </p:graphicEl>
                                          </p:spTgt>
                                        </p:tgtEl>
                                        <p:attrNameLst>
                                          <p:attrName>style.visibility</p:attrName>
                                        </p:attrNameLst>
                                      </p:cBhvr>
                                      <p:to>
                                        <p:strVal val="visible"/>
                                      </p:to>
                                    </p:set>
                                    <p:animEffect transition="in" filter="wipe(left)">
                                      <p:cBhvr>
                                        <p:cTn id="17" dur="500"/>
                                        <p:tgtEl>
                                          <p:spTgt spid="4">
                                            <p:graphicEl>
                                              <a:dgm id="{173CF5BC-A15F-4C63-8892-F1F69597EB82}"/>
                                            </p:graphicEl>
                                          </p:spTgt>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
                                            <p:graphicEl>
                                              <a:dgm id="{97E13445-2D51-4324-8F70-4ADFDDD3E0E6}"/>
                                            </p:graphicEl>
                                          </p:spTgt>
                                        </p:tgtEl>
                                        <p:attrNameLst>
                                          <p:attrName>style.visibility</p:attrName>
                                        </p:attrNameLst>
                                      </p:cBhvr>
                                      <p:to>
                                        <p:strVal val="visible"/>
                                      </p:to>
                                    </p:set>
                                    <p:animEffect transition="in" filter="wipe(left)">
                                      <p:cBhvr>
                                        <p:cTn id="21" dur="500"/>
                                        <p:tgtEl>
                                          <p:spTgt spid="4">
                                            <p:graphicEl>
                                              <a:dgm id="{97E13445-2D51-4324-8F70-4ADFDDD3E0E6}"/>
                                            </p:graphicEl>
                                          </p:spTgt>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4">
                                            <p:graphicEl>
                                              <a:dgm id="{1E05139B-3853-4839-892A-61CABAC307BE}"/>
                                            </p:graphicEl>
                                          </p:spTgt>
                                        </p:tgtEl>
                                        <p:attrNameLst>
                                          <p:attrName>style.visibility</p:attrName>
                                        </p:attrNameLst>
                                      </p:cBhvr>
                                      <p:to>
                                        <p:strVal val="visible"/>
                                      </p:to>
                                    </p:set>
                                    <p:animEffect transition="in" filter="wipe(left)">
                                      <p:cBhvr>
                                        <p:cTn id="25" dur="500"/>
                                        <p:tgtEl>
                                          <p:spTgt spid="4">
                                            <p:graphicEl>
                                              <a:dgm id="{1E05139B-3853-4839-892A-61CABAC307BE}"/>
                                            </p:graphicEl>
                                          </p:spTgt>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
                                            <p:graphicEl>
                                              <a:dgm id="{34E28B3C-FD02-4DA6-97EC-F8D3A0FA8663}"/>
                                            </p:graphicEl>
                                          </p:spTgt>
                                        </p:tgtEl>
                                        <p:attrNameLst>
                                          <p:attrName>style.visibility</p:attrName>
                                        </p:attrNameLst>
                                      </p:cBhvr>
                                      <p:to>
                                        <p:strVal val="visible"/>
                                      </p:to>
                                    </p:set>
                                    <p:animEffect transition="in" filter="wipe(left)">
                                      <p:cBhvr>
                                        <p:cTn id="29" dur="500"/>
                                        <p:tgtEl>
                                          <p:spTgt spid="4">
                                            <p:graphicEl>
                                              <a:dgm id="{34E28B3C-FD02-4DA6-97EC-F8D3A0FA8663}"/>
                                            </p:graphicEl>
                                          </p:spTgt>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
                                            <p:graphicEl>
                                              <a:dgm id="{029C4BCF-BB35-42A9-BFD8-609044F96D5B}"/>
                                            </p:graphicEl>
                                          </p:spTgt>
                                        </p:tgtEl>
                                        <p:attrNameLst>
                                          <p:attrName>style.visibility</p:attrName>
                                        </p:attrNameLst>
                                      </p:cBhvr>
                                      <p:to>
                                        <p:strVal val="visible"/>
                                      </p:to>
                                    </p:set>
                                    <p:animEffect transition="in" filter="wipe(left)">
                                      <p:cBhvr>
                                        <p:cTn id="33" dur="500"/>
                                        <p:tgtEl>
                                          <p:spTgt spid="4">
                                            <p:graphicEl>
                                              <a:dgm id="{029C4BCF-BB35-42A9-BFD8-609044F96D5B}"/>
                                            </p:graphicEl>
                                          </p:spTgt>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
                                            <p:graphicEl>
                                              <a:dgm id="{D23F4FF4-6C5D-47EC-81B3-618C80EA2FAD}"/>
                                            </p:graphicEl>
                                          </p:spTgt>
                                        </p:tgtEl>
                                        <p:attrNameLst>
                                          <p:attrName>style.visibility</p:attrName>
                                        </p:attrNameLst>
                                      </p:cBhvr>
                                      <p:to>
                                        <p:strVal val="visible"/>
                                      </p:to>
                                    </p:set>
                                    <p:animEffect transition="in" filter="wipe(left)">
                                      <p:cBhvr>
                                        <p:cTn id="37" dur="500"/>
                                        <p:tgtEl>
                                          <p:spTgt spid="4">
                                            <p:graphicEl>
                                              <a:dgm id="{D23F4FF4-6C5D-47EC-81B3-618C80EA2FAD}"/>
                                            </p:graphicEl>
                                          </p:spTgt>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
                                            <p:graphicEl>
                                              <a:dgm id="{391C5762-D7EE-417D-8429-AF3D82B583F1}"/>
                                            </p:graphicEl>
                                          </p:spTgt>
                                        </p:tgtEl>
                                        <p:attrNameLst>
                                          <p:attrName>style.visibility</p:attrName>
                                        </p:attrNameLst>
                                      </p:cBhvr>
                                      <p:to>
                                        <p:strVal val="visible"/>
                                      </p:to>
                                    </p:set>
                                    <p:animEffect transition="in" filter="wipe(left)">
                                      <p:cBhvr>
                                        <p:cTn id="41" dur="500"/>
                                        <p:tgtEl>
                                          <p:spTgt spid="4">
                                            <p:graphicEl>
                                              <a:dgm id="{391C5762-D7EE-417D-8429-AF3D82B583F1}"/>
                                            </p:graphicEl>
                                          </p:spTgt>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
                                            <p:graphicEl>
                                              <a:dgm id="{6057EBE3-FC8D-40DB-99C0-564B649A9CF1}"/>
                                            </p:graphicEl>
                                          </p:spTgt>
                                        </p:tgtEl>
                                        <p:attrNameLst>
                                          <p:attrName>style.visibility</p:attrName>
                                        </p:attrNameLst>
                                      </p:cBhvr>
                                      <p:to>
                                        <p:strVal val="visible"/>
                                      </p:to>
                                    </p:set>
                                    <p:animEffect transition="in" filter="wipe(left)">
                                      <p:cBhvr>
                                        <p:cTn id="45" dur="500"/>
                                        <p:tgtEl>
                                          <p:spTgt spid="4">
                                            <p:graphicEl>
                                              <a:dgm id="{6057EBE3-FC8D-40DB-99C0-564B649A9CF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Graphic spid="4" grpId="0" uiExpand="1">
        <p:bldSub>
          <a:bldDgm bld="one"/>
        </p:bldSub>
      </p:bldGraphic>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нутый угол 4"/>
          <p:cNvSpPr/>
          <p:nvPr/>
        </p:nvSpPr>
        <p:spPr>
          <a:xfrm>
            <a:off x="364560" y="923131"/>
            <a:ext cx="11462879" cy="1641456"/>
          </a:xfrm>
          <a:prstGeom prst="foldedCorner">
            <a:avLst/>
          </a:prstGeom>
          <a:solidFill>
            <a:schemeClr val="bg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a:noAutofit/>
          </a:bodyPr>
          <a:lstStyle/>
          <a:p>
            <a:endParaRPr lang="ru-RU" sz="2000" dirty="0" smtClean="0">
              <a:ln w="0"/>
              <a:effectLst>
                <a:outerShdw blurRad="38100" dist="19050" dir="2700000" algn="tl" rotWithShape="0">
                  <a:schemeClr val="dk1">
                    <a:alpha val="40000"/>
                  </a:schemeClr>
                </a:outerShdw>
              </a:effectLst>
            </a:endParaRPr>
          </a:p>
          <a:p>
            <a:r>
              <a:rPr lang="ru-RU" sz="2400" dirty="0">
                <a:ln w="0"/>
                <a:effectLst>
                  <a:outerShdw blurRad="38100" dist="19050" dir="2700000" algn="tl" rotWithShape="0">
                    <a:schemeClr val="dk1">
                      <a:alpha val="40000"/>
                    </a:schemeClr>
                  </a:outerShdw>
                </a:effectLst>
              </a:rPr>
              <a:t>Включает основную и дополнительную учебную литературу </a:t>
            </a:r>
          </a:p>
          <a:p>
            <a:r>
              <a:rPr lang="ru-RU" sz="2400" dirty="0">
                <a:ln w="0"/>
                <a:effectLst>
                  <a:outerShdw blurRad="38100" dist="19050" dir="2700000" algn="tl" rotWithShape="0">
                    <a:schemeClr val="dk1">
                      <a:alpha val="40000"/>
                    </a:schemeClr>
                  </a:outerShdw>
                </a:effectLst>
              </a:rPr>
              <a:t>справочные пособия; </a:t>
            </a:r>
          </a:p>
          <a:p>
            <a:r>
              <a:rPr lang="ru-RU" sz="2400" dirty="0">
                <a:ln w="0"/>
                <a:effectLst>
                  <a:outerShdw blurRad="38100" dist="19050" dir="2700000" algn="tl" rotWithShape="0">
                    <a:schemeClr val="dk1">
                      <a:alpha val="40000"/>
                    </a:schemeClr>
                  </a:outerShdw>
                </a:effectLst>
              </a:rPr>
              <a:t>наглядный материал;</a:t>
            </a:r>
          </a:p>
        </p:txBody>
      </p:sp>
      <p:sp>
        <p:nvSpPr>
          <p:cNvPr id="4" name="Блок-схема: документ 3"/>
          <p:cNvSpPr/>
          <p:nvPr/>
        </p:nvSpPr>
        <p:spPr>
          <a:xfrm>
            <a:off x="0" y="0"/>
            <a:ext cx="12192000" cy="1215189"/>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000" dirty="0">
                <a:ln w="0"/>
                <a:solidFill>
                  <a:schemeClr val="bg1"/>
                </a:solidFill>
                <a:effectLst>
                  <a:outerShdw blurRad="38100" dist="19050" dir="2700000" algn="tl" rotWithShape="0">
                    <a:schemeClr val="dk1">
                      <a:alpha val="40000"/>
                    </a:schemeClr>
                  </a:outerShdw>
                </a:effectLst>
              </a:rPr>
              <a:t>3. Список литературы</a:t>
            </a:r>
          </a:p>
        </p:txBody>
      </p:sp>
      <p:sp>
        <p:nvSpPr>
          <p:cNvPr id="7" name="Rectangle 3"/>
          <p:cNvSpPr txBox="1">
            <a:spLocks noChangeArrowheads="1"/>
          </p:cNvSpPr>
          <p:nvPr/>
        </p:nvSpPr>
        <p:spPr>
          <a:xfrm>
            <a:off x="380997" y="2726512"/>
            <a:ext cx="11446441" cy="3943350"/>
          </a:xfrm>
          <a:prstGeom prst="rect">
            <a:avLst/>
          </a:prstGeom>
        </p:spPr>
        <p:txBody>
          <a:bodyPr vert="horz" lIns="91440" tIns="45720" rIns="91440" bIns="45720" rtlCol="0">
            <a:normAutofit fontScale="77500" lnSpcReduction="20000"/>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buFontTx/>
              <a:buNone/>
            </a:pPr>
            <a:r>
              <a:rPr lang="ru-RU" altLang="ru-RU" sz="2100" dirty="0" smtClean="0">
                <a:solidFill>
                  <a:srgbClr val="FF0000"/>
                </a:solidFill>
              </a:rPr>
              <a:t>1) </a:t>
            </a:r>
            <a:r>
              <a:rPr lang="ru-RU" altLang="ru-RU" sz="2100" b="1" dirty="0" smtClean="0">
                <a:solidFill>
                  <a:srgbClr val="FF0000"/>
                </a:solidFill>
              </a:rPr>
              <a:t>Использованную литературу можно дать целым списком или структурировать её по группам по каким-либо признакам. </a:t>
            </a:r>
            <a:endParaRPr lang="ru-RU" altLang="ru-RU" sz="2100" b="1" u="sng" dirty="0" smtClean="0">
              <a:solidFill>
                <a:srgbClr val="FF0000"/>
              </a:solidFill>
            </a:endParaRPr>
          </a:p>
          <a:p>
            <a:pPr marL="0">
              <a:lnSpc>
                <a:spcPct val="120000"/>
              </a:lnSpc>
              <a:spcBef>
                <a:spcPts val="0"/>
              </a:spcBef>
              <a:buFontTx/>
              <a:buNone/>
            </a:pPr>
            <a:r>
              <a:rPr lang="ru-RU" altLang="ru-RU" sz="1800" b="1" u="sng" dirty="0" smtClean="0">
                <a:solidFill>
                  <a:srgbClr val="002060"/>
                </a:solidFill>
              </a:rPr>
              <a:t>Например, </a:t>
            </a:r>
            <a:endParaRPr lang="ru-RU" altLang="ru-RU" sz="1800" b="1" dirty="0" smtClean="0">
              <a:solidFill>
                <a:srgbClr val="002060"/>
              </a:solidFill>
            </a:endParaRPr>
          </a:p>
          <a:p>
            <a:pPr marL="0">
              <a:lnSpc>
                <a:spcPct val="120000"/>
              </a:lnSpc>
              <a:spcBef>
                <a:spcPts val="0"/>
              </a:spcBef>
              <a:buFontTx/>
              <a:buNone/>
            </a:pPr>
            <a:r>
              <a:rPr lang="ru-RU" altLang="ru-RU" sz="1600" b="1" dirty="0" smtClean="0">
                <a:solidFill>
                  <a:srgbClr val="0070C0"/>
                </a:solidFill>
              </a:rPr>
              <a:t>-«Нормативно-правовые документы»;</a:t>
            </a:r>
          </a:p>
          <a:p>
            <a:pPr marL="0">
              <a:lnSpc>
                <a:spcPct val="120000"/>
              </a:lnSpc>
              <a:spcBef>
                <a:spcPts val="0"/>
              </a:spcBef>
              <a:buFontTx/>
              <a:buNone/>
            </a:pPr>
            <a:r>
              <a:rPr lang="ru-RU" altLang="ru-RU" sz="1600" b="1" dirty="0" smtClean="0">
                <a:solidFill>
                  <a:srgbClr val="0070C0"/>
                </a:solidFill>
              </a:rPr>
              <a:t>-«Научно-методическая литература»;</a:t>
            </a:r>
          </a:p>
          <a:p>
            <a:pPr marL="0">
              <a:lnSpc>
                <a:spcPct val="120000"/>
              </a:lnSpc>
              <a:spcBef>
                <a:spcPts val="0"/>
              </a:spcBef>
              <a:buFontTx/>
              <a:buNone/>
            </a:pPr>
            <a:r>
              <a:rPr lang="ru-RU" altLang="ru-RU" sz="1600" b="1" dirty="0" smtClean="0">
                <a:solidFill>
                  <a:srgbClr val="0070C0"/>
                </a:solidFill>
              </a:rPr>
              <a:t>-«Литература по педагогике и психологи»;</a:t>
            </a:r>
          </a:p>
          <a:p>
            <a:pPr marL="0">
              <a:lnSpc>
                <a:spcPct val="120000"/>
              </a:lnSpc>
              <a:spcBef>
                <a:spcPts val="0"/>
              </a:spcBef>
              <a:buFontTx/>
              <a:buNone/>
            </a:pPr>
            <a:r>
              <a:rPr lang="ru-RU" altLang="ru-RU" sz="1600" b="1" dirty="0" smtClean="0">
                <a:solidFill>
                  <a:srgbClr val="0070C0"/>
                </a:solidFill>
              </a:rPr>
              <a:t> -И др.</a:t>
            </a:r>
            <a:endParaRPr lang="ru-RU" altLang="ru-RU" sz="1600" b="1" u="sng" dirty="0" smtClean="0">
              <a:solidFill>
                <a:srgbClr val="0070C0"/>
              </a:solidFill>
            </a:endParaRPr>
          </a:p>
          <a:p>
            <a:pPr>
              <a:lnSpc>
                <a:spcPct val="80000"/>
              </a:lnSpc>
              <a:buFontTx/>
              <a:buNone/>
            </a:pPr>
            <a:r>
              <a:rPr lang="ru-RU" altLang="ru-RU" sz="1800" b="1" u="sng" dirty="0">
                <a:solidFill>
                  <a:srgbClr val="002060"/>
                </a:solidFill>
              </a:rPr>
              <a:t>Л</a:t>
            </a:r>
            <a:r>
              <a:rPr lang="ru-RU" altLang="ru-RU" sz="1800" b="1" u="sng" dirty="0" smtClean="0">
                <a:solidFill>
                  <a:srgbClr val="002060"/>
                </a:solidFill>
              </a:rPr>
              <a:t>итературу желательно разделить на несколько разделов:  </a:t>
            </a:r>
          </a:p>
          <a:p>
            <a:pPr marL="0">
              <a:lnSpc>
                <a:spcPct val="120000"/>
              </a:lnSpc>
              <a:spcBef>
                <a:spcPts val="0"/>
              </a:spcBef>
              <a:buFontTx/>
              <a:buNone/>
            </a:pPr>
            <a:r>
              <a:rPr lang="ru-RU" altLang="ru-RU" sz="1600" b="1" dirty="0" smtClean="0">
                <a:solidFill>
                  <a:srgbClr val="0070C0"/>
                </a:solidFill>
              </a:rPr>
              <a:t>- для педагога;</a:t>
            </a:r>
          </a:p>
          <a:p>
            <a:pPr marL="0">
              <a:lnSpc>
                <a:spcPct val="120000"/>
              </a:lnSpc>
              <a:spcBef>
                <a:spcPts val="0"/>
              </a:spcBef>
              <a:buFontTx/>
              <a:buNone/>
            </a:pPr>
            <a:r>
              <a:rPr lang="ru-RU" altLang="ru-RU" sz="1600" b="1" dirty="0" smtClean="0">
                <a:solidFill>
                  <a:srgbClr val="0070C0"/>
                </a:solidFill>
              </a:rPr>
              <a:t>- для обучающихся, </a:t>
            </a:r>
          </a:p>
          <a:p>
            <a:pPr marL="0">
              <a:lnSpc>
                <a:spcPct val="120000"/>
              </a:lnSpc>
              <a:spcBef>
                <a:spcPts val="0"/>
              </a:spcBef>
              <a:buFontTx/>
              <a:buNone/>
            </a:pPr>
            <a:r>
              <a:rPr lang="ru-RU" altLang="ru-RU" sz="1600" b="1" dirty="0" smtClean="0">
                <a:solidFill>
                  <a:srgbClr val="0070C0"/>
                </a:solidFill>
              </a:rPr>
              <a:t>- для родителей (если это предусмотрено особенностями программы).</a:t>
            </a:r>
            <a:endParaRPr lang="ru-RU" altLang="ru-RU" sz="1600" dirty="0" smtClean="0"/>
          </a:p>
          <a:p>
            <a:pPr marL="457200" indent="-457200">
              <a:lnSpc>
                <a:spcPct val="80000"/>
              </a:lnSpc>
              <a:buFontTx/>
              <a:buAutoNum type="arabicParenR" startAt="2"/>
            </a:pPr>
            <a:r>
              <a:rPr lang="ru-RU" altLang="ru-RU" sz="1900" b="1" dirty="0" smtClean="0">
                <a:solidFill>
                  <a:srgbClr val="FF0000"/>
                </a:solidFill>
              </a:rPr>
              <a:t>В данном разделе можно привести списки других источников информации, которые использовались педагогом </a:t>
            </a:r>
            <a:r>
              <a:rPr lang="ru-RU" altLang="ru-RU" sz="1800" b="1" dirty="0" smtClean="0">
                <a:solidFill>
                  <a:srgbClr val="0070C0"/>
                </a:solidFill>
              </a:rPr>
              <a:t>(например, «Список использованных Интернет-ресурсов»). </a:t>
            </a:r>
          </a:p>
          <a:p>
            <a:pPr>
              <a:lnSpc>
                <a:spcPct val="80000"/>
              </a:lnSpc>
              <a:buFontTx/>
              <a:buNone/>
            </a:pPr>
            <a:r>
              <a:rPr lang="ru-RU" altLang="ru-RU" sz="1900" b="1" dirty="0" smtClean="0">
                <a:solidFill>
                  <a:srgbClr val="FF0000"/>
                </a:solidFill>
              </a:rPr>
              <a:t>3)       Источников информации должно быть достаточно.</a:t>
            </a:r>
          </a:p>
          <a:p>
            <a:pPr>
              <a:lnSpc>
                <a:spcPct val="80000"/>
              </a:lnSpc>
              <a:buFontTx/>
              <a:buNone/>
            </a:pPr>
            <a:r>
              <a:rPr lang="ru-RU" altLang="ru-RU" sz="1900" b="1" dirty="0" smtClean="0">
                <a:solidFill>
                  <a:srgbClr val="FF0000"/>
                </a:solidFill>
              </a:rPr>
              <a:t>4)       Информация должна отвечать требованиям современности</a:t>
            </a:r>
            <a:r>
              <a:rPr lang="ru-RU" altLang="ru-RU" sz="1900" b="1" dirty="0" smtClean="0">
                <a:solidFill>
                  <a:srgbClr val="0070C0"/>
                </a:solidFill>
              </a:rPr>
              <a:t> </a:t>
            </a:r>
          </a:p>
          <a:p>
            <a:pPr lvl="1">
              <a:lnSpc>
                <a:spcPct val="80000"/>
              </a:lnSpc>
              <a:buFontTx/>
              <a:buNone/>
            </a:pPr>
            <a:r>
              <a:rPr lang="ru-RU" altLang="ru-RU" sz="1400" b="1" dirty="0" smtClean="0">
                <a:solidFill>
                  <a:srgbClr val="0070C0"/>
                </a:solidFill>
              </a:rPr>
              <a:t>(обратите внимание на даты выпуска книг, периодики, нормативных документов).</a:t>
            </a:r>
            <a:r>
              <a:rPr lang="ru-RU" altLang="ru-RU" sz="1400" dirty="0" smtClean="0">
                <a:solidFill>
                  <a:srgbClr val="0070C0"/>
                </a:solidFill>
              </a:rPr>
              <a:t> </a:t>
            </a:r>
          </a:p>
          <a:p>
            <a:pPr marL="457200" lvl="0" indent="-457200" defTabSz="914400" fontAlgn="base">
              <a:spcBef>
                <a:spcPct val="20000"/>
              </a:spcBef>
              <a:spcAft>
                <a:spcPct val="0"/>
              </a:spcAft>
              <a:buAutoNum type="arabicParenR" startAt="5"/>
            </a:pPr>
            <a:r>
              <a:rPr lang="ru-RU" altLang="ru-RU" sz="1900" b="1" u="sng" dirty="0" smtClean="0">
                <a:solidFill>
                  <a:srgbClr val="FF0000"/>
                </a:solidFill>
              </a:rPr>
              <a:t>При оформлении списка литературы необходимо выполнять библиографические </a:t>
            </a:r>
            <a:r>
              <a:rPr lang="ru-RU" altLang="ru-RU" sz="1800" b="1" u="sng" dirty="0" smtClean="0">
                <a:solidFill>
                  <a:srgbClr val="FF0000"/>
                </a:solidFill>
              </a:rPr>
              <a:t>требования</a:t>
            </a:r>
            <a:r>
              <a:rPr lang="ru-RU" altLang="ru-RU" sz="1800" b="1" kern="0" dirty="0">
                <a:solidFill>
                  <a:srgbClr val="000000"/>
                </a:solidFill>
                <a:latin typeface="Times New Roman"/>
              </a:rPr>
              <a:t> </a:t>
            </a:r>
            <a:r>
              <a:rPr lang="ru-RU" altLang="ru-RU" sz="1800" b="1" kern="0" dirty="0" smtClean="0">
                <a:solidFill>
                  <a:srgbClr val="FF0000"/>
                </a:solidFill>
                <a:latin typeface="Times New Roman"/>
              </a:rPr>
              <a:t>(</a:t>
            </a:r>
            <a:r>
              <a:rPr lang="ru-RU" sz="1800" b="1" kern="0" dirty="0" smtClean="0">
                <a:solidFill>
                  <a:srgbClr val="FF0000"/>
                </a:solidFill>
                <a:latin typeface="Times New Roman"/>
              </a:rPr>
              <a:t>оформляется </a:t>
            </a:r>
            <a:r>
              <a:rPr lang="ru-RU" sz="1800" b="1" kern="0" dirty="0">
                <a:solidFill>
                  <a:srgbClr val="FF0000"/>
                </a:solidFill>
                <a:latin typeface="Times New Roman"/>
              </a:rPr>
              <a:t>строго в </a:t>
            </a:r>
            <a:endParaRPr lang="ru-RU" sz="1800" b="1" kern="0" dirty="0" smtClean="0">
              <a:solidFill>
                <a:srgbClr val="FF0000"/>
              </a:solidFill>
              <a:latin typeface="Times New Roman"/>
            </a:endParaRPr>
          </a:p>
          <a:p>
            <a:pPr marL="0" lvl="0" indent="0" defTabSz="914400" fontAlgn="base">
              <a:spcBef>
                <a:spcPct val="20000"/>
              </a:spcBef>
              <a:spcAft>
                <a:spcPct val="0"/>
              </a:spcAft>
              <a:buNone/>
            </a:pPr>
            <a:r>
              <a:rPr lang="ru-RU" sz="1800" b="1" kern="0" dirty="0">
                <a:solidFill>
                  <a:srgbClr val="FF0000"/>
                </a:solidFill>
                <a:latin typeface="Times New Roman"/>
              </a:rPr>
              <a:t> </a:t>
            </a:r>
            <a:r>
              <a:rPr lang="ru-RU" sz="1800" b="1" kern="0" dirty="0" smtClean="0">
                <a:solidFill>
                  <a:srgbClr val="FF0000"/>
                </a:solidFill>
                <a:latin typeface="Times New Roman"/>
              </a:rPr>
              <a:t>          соответствии </a:t>
            </a:r>
            <a:r>
              <a:rPr lang="ru-RU" sz="1800" b="1" kern="0" dirty="0">
                <a:solidFill>
                  <a:srgbClr val="FF0000"/>
                </a:solidFill>
                <a:latin typeface="Times New Roman"/>
              </a:rPr>
              <a:t>с ГОСТом  71 – 2003).</a:t>
            </a:r>
            <a:r>
              <a:rPr lang="ru-RU" sz="1800" b="1" i="1" kern="0" dirty="0">
                <a:solidFill>
                  <a:srgbClr val="FF0000"/>
                </a:solidFill>
                <a:latin typeface="Times New Roman"/>
              </a:rPr>
              <a:t> </a:t>
            </a:r>
          </a:p>
          <a:p>
            <a:pPr>
              <a:lnSpc>
                <a:spcPct val="80000"/>
              </a:lnSpc>
              <a:buFontTx/>
              <a:buNone/>
            </a:pPr>
            <a:endParaRPr lang="ru-RU" altLang="ru-RU" sz="1900" b="1" u="sng" dirty="0" smtClean="0">
              <a:solidFill>
                <a:srgbClr val="FF0000"/>
              </a:solidFill>
            </a:endParaRPr>
          </a:p>
        </p:txBody>
      </p:sp>
    </p:spTree>
    <p:extLst>
      <p:ext uri="{BB962C8B-B14F-4D97-AF65-F5344CB8AC3E}">
        <p14:creationId xmlns:p14="http://schemas.microsoft.com/office/powerpoint/2010/main" val="26667962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1" fill="hold" grpId="0"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wipe(up)">
                                      <p:cBhvr>
                                        <p:cTn id="19" dur="500"/>
                                        <p:tgtEl>
                                          <p:spTgt spid="7">
                                            <p:txEl>
                                              <p:pRg st="0" end="0"/>
                                            </p:txEl>
                                          </p:spTgt>
                                        </p:tgtEl>
                                      </p:cBhvr>
                                    </p:animEffect>
                                  </p:childTnLst>
                                </p:cTn>
                              </p:par>
                            </p:childTnLst>
                          </p:cTn>
                        </p:par>
                        <p:par>
                          <p:cTn id="20" fill="hold">
                            <p:stCondLst>
                              <p:cond delay="2500"/>
                            </p:stCondLst>
                            <p:childTnLst>
                              <p:par>
                                <p:cTn id="21" presetID="22" presetClass="entr" presetSubtype="1" fill="hold" grpId="0"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Effect transition="in" filter="wipe(up)">
                                      <p:cBhvr>
                                        <p:cTn id="23" dur="500"/>
                                        <p:tgtEl>
                                          <p:spTgt spid="7">
                                            <p:txEl>
                                              <p:pRg st="1" end="1"/>
                                            </p:txEl>
                                          </p:spTgt>
                                        </p:tgtEl>
                                      </p:cBhvr>
                                    </p:animEffect>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Effect transition="in" filter="wipe(up)">
                                      <p:cBhvr>
                                        <p:cTn id="27" dur="500"/>
                                        <p:tgtEl>
                                          <p:spTgt spid="7">
                                            <p:txEl>
                                              <p:pRg st="2" end="2"/>
                                            </p:txEl>
                                          </p:spTgt>
                                        </p:tgtEl>
                                      </p:cBhvr>
                                    </p:animEffect>
                                  </p:childTnLst>
                                </p:cTn>
                              </p:par>
                            </p:childTnLst>
                          </p:cTn>
                        </p:par>
                        <p:par>
                          <p:cTn id="28" fill="hold">
                            <p:stCondLst>
                              <p:cond delay="3500"/>
                            </p:stCondLst>
                            <p:childTnLst>
                              <p:par>
                                <p:cTn id="29" presetID="22" presetClass="entr" presetSubtype="1" fill="hold" grpId="0" nodeType="after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Effect transition="in" filter="wipe(up)">
                                      <p:cBhvr>
                                        <p:cTn id="31" dur="500"/>
                                        <p:tgtEl>
                                          <p:spTgt spid="7">
                                            <p:txEl>
                                              <p:pRg st="3" end="3"/>
                                            </p:txEl>
                                          </p:spTgt>
                                        </p:tgtEl>
                                      </p:cBhvr>
                                    </p:animEffect>
                                  </p:childTnLst>
                                </p:cTn>
                              </p:par>
                            </p:childTnLst>
                          </p:cTn>
                        </p:par>
                        <p:par>
                          <p:cTn id="32" fill="hold">
                            <p:stCondLst>
                              <p:cond delay="4000"/>
                            </p:stCondLst>
                            <p:childTnLst>
                              <p:par>
                                <p:cTn id="33" presetID="22" presetClass="entr" presetSubtype="1" fill="hold" grpId="0"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Effect transition="in" filter="wipe(up)">
                                      <p:cBhvr>
                                        <p:cTn id="35" dur="500"/>
                                        <p:tgtEl>
                                          <p:spTgt spid="7">
                                            <p:txEl>
                                              <p:pRg st="4" end="4"/>
                                            </p:txEl>
                                          </p:spTgt>
                                        </p:tgtEl>
                                      </p:cBhvr>
                                    </p:animEffect>
                                  </p:childTnLst>
                                </p:cTn>
                              </p:par>
                            </p:childTnLst>
                          </p:cTn>
                        </p:par>
                        <p:par>
                          <p:cTn id="36" fill="hold">
                            <p:stCondLst>
                              <p:cond delay="4500"/>
                            </p:stCondLst>
                            <p:childTnLst>
                              <p:par>
                                <p:cTn id="37" presetID="22" presetClass="entr" presetSubtype="1" fill="hold" grpId="0" nodeType="afterEffect">
                                  <p:stCondLst>
                                    <p:cond delay="0"/>
                                  </p:stCondLst>
                                  <p:childTnLst>
                                    <p:set>
                                      <p:cBhvr>
                                        <p:cTn id="38" dur="1" fill="hold">
                                          <p:stCondLst>
                                            <p:cond delay="0"/>
                                          </p:stCondLst>
                                        </p:cTn>
                                        <p:tgtEl>
                                          <p:spTgt spid="7">
                                            <p:txEl>
                                              <p:pRg st="5" end="5"/>
                                            </p:txEl>
                                          </p:spTgt>
                                        </p:tgtEl>
                                        <p:attrNameLst>
                                          <p:attrName>style.visibility</p:attrName>
                                        </p:attrNameLst>
                                      </p:cBhvr>
                                      <p:to>
                                        <p:strVal val="visible"/>
                                      </p:to>
                                    </p:set>
                                    <p:animEffect transition="in" filter="wipe(up)">
                                      <p:cBhvr>
                                        <p:cTn id="39" dur="500"/>
                                        <p:tgtEl>
                                          <p:spTgt spid="7">
                                            <p:txEl>
                                              <p:pRg st="5" end="5"/>
                                            </p:txEl>
                                          </p:spTgt>
                                        </p:tgtEl>
                                      </p:cBhvr>
                                    </p:animEffect>
                                  </p:childTnLst>
                                </p:cTn>
                              </p:par>
                            </p:childTnLst>
                          </p:cTn>
                        </p:par>
                        <p:par>
                          <p:cTn id="40" fill="hold">
                            <p:stCondLst>
                              <p:cond delay="5000"/>
                            </p:stCondLst>
                            <p:childTnLst>
                              <p:par>
                                <p:cTn id="41" presetID="22" presetClass="entr" presetSubtype="1" fill="hold" grpId="0" nodeType="after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Effect transition="in" filter="wipe(up)">
                                      <p:cBhvr>
                                        <p:cTn id="43" dur="500"/>
                                        <p:tgtEl>
                                          <p:spTgt spid="7">
                                            <p:txEl>
                                              <p:pRg st="6" end="6"/>
                                            </p:txEl>
                                          </p:spTgt>
                                        </p:tgtEl>
                                      </p:cBhvr>
                                    </p:animEffect>
                                  </p:childTnLst>
                                </p:cTn>
                              </p:par>
                            </p:childTnLst>
                          </p:cTn>
                        </p:par>
                        <p:par>
                          <p:cTn id="44" fill="hold">
                            <p:stCondLst>
                              <p:cond delay="5500"/>
                            </p:stCondLst>
                            <p:childTnLst>
                              <p:par>
                                <p:cTn id="45" presetID="22" presetClass="entr" presetSubtype="1" fill="hold" grpId="0" nodeType="afterEffect">
                                  <p:stCondLst>
                                    <p:cond delay="0"/>
                                  </p:stCondLst>
                                  <p:childTnLst>
                                    <p:set>
                                      <p:cBhvr>
                                        <p:cTn id="46" dur="1" fill="hold">
                                          <p:stCondLst>
                                            <p:cond delay="0"/>
                                          </p:stCondLst>
                                        </p:cTn>
                                        <p:tgtEl>
                                          <p:spTgt spid="7">
                                            <p:txEl>
                                              <p:pRg st="7" end="7"/>
                                            </p:txEl>
                                          </p:spTgt>
                                        </p:tgtEl>
                                        <p:attrNameLst>
                                          <p:attrName>style.visibility</p:attrName>
                                        </p:attrNameLst>
                                      </p:cBhvr>
                                      <p:to>
                                        <p:strVal val="visible"/>
                                      </p:to>
                                    </p:set>
                                    <p:animEffect transition="in" filter="wipe(up)">
                                      <p:cBhvr>
                                        <p:cTn id="47" dur="500"/>
                                        <p:tgtEl>
                                          <p:spTgt spid="7">
                                            <p:txEl>
                                              <p:pRg st="7" end="7"/>
                                            </p:txEl>
                                          </p:spTgt>
                                        </p:tgtEl>
                                      </p:cBhvr>
                                    </p:animEffect>
                                  </p:childTnLst>
                                </p:cTn>
                              </p:par>
                            </p:childTnLst>
                          </p:cTn>
                        </p:par>
                        <p:par>
                          <p:cTn id="48" fill="hold">
                            <p:stCondLst>
                              <p:cond delay="6000"/>
                            </p:stCondLst>
                            <p:childTnLst>
                              <p:par>
                                <p:cTn id="49" presetID="22" presetClass="entr" presetSubtype="1" fill="hold" grpId="0" nodeType="afterEffect">
                                  <p:stCondLst>
                                    <p:cond delay="0"/>
                                  </p:stCondLst>
                                  <p:childTnLst>
                                    <p:set>
                                      <p:cBhvr>
                                        <p:cTn id="50" dur="1" fill="hold">
                                          <p:stCondLst>
                                            <p:cond delay="0"/>
                                          </p:stCondLst>
                                        </p:cTn>
                                        <p:tgtEl>
                                          <p:spTgt spid="7">
                                            <p:txEl>
                                              <p:pRg st="8" end="8"/>
                                            </p:txEl>
                                          </p:spTgt>
                                        </p:tgtEl>
                                        <p:attrNameLst>
                                          <p:attrName>style.visibility</p:attrName>
                                        </p:attrNameLst>
                                      </p:cBhvr>
                                      <p:to>
                                        <p:strVal val="visible"/>
                                      </p:to>
                                    </p:set>
                                    <p:animEffect transition="in" filter="wipe(up)">
                                      <p:cBhvr>
                                        <p:cTn id="51" dur="500"/>
                                        <p:tgtEl>
                                          <p:spTgt spid="7">
                                            <p:txEl>
                                              <p:pRg st="8" end="8"/>
                                            </p:txEl>
                                          </p:spTgt>
                                        </p:tgtEl>
                                      </p:cBhvr>
                                    </p:animEffect>
                                  </p:childTnLst>
                                </p:cTn>
                              </p:par>
                            </p:childTnLst>
                          </p:cTn>
                        </p:par>
                        <p:par>
                          <p:cTn id="52" fill="hold">
                            <p:stCondLst>
                              <p:cond delay="6500"/>
                            </p:stCondLst>
                            <p:childTnLst>
                              <p:par>
                                <p:cTn id="53" presetID="22" presetClass="entr" presetSubtype="1" fill="hold" grpId="0" nodeType="afterEffect">
                                  <p:stCondLst>
                                    <p:cond delay="0"/>
                                  </p:stCondLst>
                                  <p:childTnLst>
                                    <p:set>
                                      <p:cBhvr>
                                        <p:cTn id="54" dur="1" fill="hold">
                                          <p:stCondLst>
                                            <p:cond delay="0"/>
                                          </p:stCondLst>
                                        </p:cTn>
                                        <p:tgtEl>
                                          <p:spTgt spid="7">
                                            <p:txEl>
                                              <p:pRg st="9" end="9"/>
                                            </p:txEl>
                                          </p:spTgt>
                                        </p:tgtEl>
                                        <p:attrNameLst>
                                          <p:attrName>style.visibility</p:attrName>
                                        </p:attrNameLst>
                                      </p:cBhvr>
                                      <p:to>
                                        <p:strVal val="visible"/>
                                      </p:to>
                                    </p:set>
                                    <p:animEffect transition="in" filter="wipe(up)">
                                      <p:cBhvr>
                                        <p:cTn id="55" dur="500"/>
                                        <p:tgtEl>
                                          <p:spTgt spid="7">
                                            <p:txEl>
                                              <p:pRg st="9" end="9"/>
                                            </p:txEl>
                                          </p:spTgt>
                                        </p:tgtEl>
                                      </p:cBhvr>
                                    </p:animEffect>
                                  </p:childTnLst>
                                </p:cTn>
                              </p:par>
                            </p:childTnLst>
                          </p:cTn>
                        </p:par>
                        <p:par>
                          <p:cTn id="56" fill="hold">
                            <p:stCondLst>
                              <p:cond delay="7000"/>
                            </p:stCondLst>
                            <p:childTnLst>
                              <p:par>
                                <p:cTn id="57" presetID="22" presetClass="entr" presetSubtype="1" fill="hold" grpId="0" nodeType="afterEffect">
                                  <p:stCondLst>
                                    <p:cond delay="0"/>
                                  </p:stCondLst>
                                  <p:childTnLst>
                                    <p:set>
                                      <p:cBhvr>
                                        <p:cTn id="58" dur="1" fill="hold">
                                          <p:stCondLst>
                                            <p:cond delay="0"/>
                                          </p:stCondLst>
                                        </p:cTn>
                                        <p:tgtEl>
                                          <p:spTgt spid="7">
                                            <p:txEl>
                                              <p:pRg st="10" end="10"/>
                                            </p:txEl>
                                          </p:spTgt>
                                        </p:tgtEl>
                                        <p:attrNameLst>
                                          <p:attrName>style.visibility</p:attrName>
                                        </p:attrNameLst>
                                      </p:cBhvr>
                                      <p:to>
                                        <p:strVal val="visible"/>
                                      </p:to>
                                    </p:set>
                                    <p:animEffect transition="in" filter="wipe(up)">
                                      <p:cBhvr>
                                        <p:cTn id="59" dur="500"/>
                                        <p:tgtEl>
                                          <p:spTgt spid="7">
                                            <p:txEl>
                                              <p:pRg st="10" end="10"/>
                                            </p:txEl>
                                          </p:spTgt>
                                        </p:tgtEl>
                                      </p:cBhvr>
                                    </p:animEffect>
                                  </p:childTnLst>
                                </p:cTn>
                              </p:par>
                            </p:childTnLst>
                          </p:cTn>
                        </p:par>
                        <p:par>
                          <p:cTn id="60" fill="hold">
                            <p:stCondLst>
                              <p:cond delay="7500"/>
                            </p:stCondLst>
                            <p:childTnLst>
                              <p:par>
                                <p:cTn id="61" presetID="22" presetClass="entr" presetSubtype="1" fill="hold" grpId="0" nodeType="afterEffect">
                                  <p:stCondLst>
                                    <p:cond delay="0"/>
                                  </p:stCondLst>
                                  <p:childTnLst>
                                    <p:set>
                                      <p:cBhvr>
                                        <p:cTn id="62" dur="1" fill="hold">
                                          <p:stCondLst>
                                            <p:cond delay="0"/>
                                          </p:stCondLst>
                                        </p:cTn>
                                        <p:tgtEl>
                                          <p:spTgt spid="7">
                                            <p:txEl>
                                              <p:pRg st="11" end="11"/>
                                            </p:txEl>
                                          </p:spTgt>
                                        </p:tgtEl>
                                        <p:attrNameLst>
                                          <p:attrName>style.visibility</p:attrName>
                                        </p:attrNameLst>
                                      </p:cBhvr>
                                      <p:to>
                                        <p:strVal val="visible"/>
                                      </p:to>
                                    </p:set>
                                    <p:animEffect transition="in" filter="wipe(up)">
                                      <p:cBhvr>
                                        <p:cTn id="63" dur="500"/>
                                        <p:tgtEl>
                                          <p:spTgt spid="7">
                                            <p:txEl>
                                              <p:pRg st="11" end="11"/>
                                            </p:txEl>
                                          </p:spTgt>
                                        </p:tgtEl>
                                      </p:cBhvr>
                                    </p:animEffect>
                                  </p:childTnLst>
                                </p:cTn>
                              </p:par>
                            </p:childTnLst>
                          </p:cTn>
                        </p:par>
                        <p:par>
                          <p:cTn id="64" fill="hold">
                            <p:stCondLst>
                              <p:cond delay="8000"/>
                            </p:stCondLst>
                            <p:childTnLst>
                              <p:par>
                                <p:cTn id="65" presetID="22" presetClass="entr" presetSubtype="1" fill="hold" grpId="0" nodeType="afterEffect">
                                  <p:stCondLst>
                                    <p:cond delay="0"/>
                                  </p:stCondLst>
                                  <p:childTnLst>
                                    <p:set>
                                      <p:cBhvr>
                                        <p:cTn id="66" dur="1" fill="hold">
                                          <p:stCondLst>
                                            <p:cond delay="0"/>
                                          </p:stCondLst>
                                        </p:cTn>
                                        <p:tgtEl>
                                          <p:spTgt spid="7">
                                            <p:txEl>
                                              <p:pRg st="12" end="12"/>
                                            </p:txEl>
                                          </p:spTgt>
                                        </p:tgtEl>
                                        <p:attrNameLst>
                                          <p:attrName>style.visibility</p:attrName>
                                        </p:attrNameLst>
                                      </p:cBhvr>
                                      <p:to>
                                        <p:strVal val="visible"/>
                                      </p:to>
                                    </p:set>
                                    <p:animEffect transition="in" filter="wipe(up)">
                                      <p:cBhvr>
                                        <p:cTn id="67" dur="500"/>
                                        <p:tgtEl>
                                          <p:spTgt spid="7">
                                            <p:txEl>
                                              <p:pRg st="12" end="12"/>
                                            </p:txEl>
                                          </p:spTgt>
                                        </p:tgtEl>
                                      </p:cBhvr>
                                    </p:animEffect>
                                  </p:childTnLst>
                                </p:cTn>
                              </p:par>
                            </p:childTnLst>
                          </p:cTn>
                        </p:par>
                        <p:par>
                          <p:cTn id="68" fill="hold">
                            <p:stCondLst>
                              <p:cond delay="8500"/>
                            </p:stCondLst>
                            <p:childTnLst>
                              <p:par>
                                <p:cTn id="69" presetID="22" presetClass="entr" presetSubtype="1" fill="hold" grpId="0" nodeType="afterEffect">
                                  <p:stCondLst>
                                    <p:cond delay="0"/>
                                  </p:stCondLst>
                                  <p:childTnLst>
                                    <p:set>
                                      <p:cBhvr>
                                        <p:cTn id="70" dur="1" fill="hold">
                                          <p:stCondLst>
                                            <p:cond delay="0"/>
                                          </p:stCondLst>
                                        </p:cTn>
                                        <p:tgtEl>
                                          <p:spTgt spid="7">
                                            <p:txEl>
                                              <p:pRg st="13" end="13"/>
                                            </p:txEl>
                                          </p:spTgt>
                                        </p:tgtEl>
                                        <p:attrNameLst>
                                          <p:attrName>style.visibility</p:attrName>
                                        </p:attrNameLst>
                                      </p:cBhvr>
                                      <p:to>
                                        <p:strVal val="visible"/>
                                      </p:to>
                                    </p:set>
                                    <p:animEffect transition="in" filter="wipe(up)">
                                      <p:cBhvr>
                                        <p:cTn id="71" dur="500"/>
                                        <p:tgtEl>
                                          <p:spTgt spid="7">
                                            <p:txEl>
                                              <p:pRg st="13" end="13"/>
                                            </p:txEl>
                                          </p:spTgt>
                                        </p:tgtEl>
                                      </p:cBhvr>
                                    </p:animEffect>
                                  </p:childTnLst>
                                </p:cTn>
                              </p:par>
                            </p:childTnLst>
                          </p:cTn>
                        </p:par>
                        <p:par>
                          <p:cTn id="72" fill="hold">
                            <p:stCondLst>
                              <p:cond delay="9000"/>
                            </p:stCondLst>
                            <p:childTnLst>
                              <p:par>
                                <p:cTn id="73" presetID="22" presetClass="entr" presetSubtype="1" fill="hold" grpId="0" nodeType="afterEffect">
                                  <p:stCondLst>
                                    <p:cond delay="0"/>
                                  </p:stCondLst>
                                  <p:childTnLst>
                                    <p:set>
                                      <p:cBhvr>
                                        <p:cTn id="74" dur="1" fill="hold">
                                          <p:stCondLst>
                                            <p:cond delay="0"/>
                                          </p:stCondLst>
                                        </p:cTn>
                                        <p:tgtEl>
                                          <p:spTgt spid="7">
                                            <p:txEl>
                                              <p:pRg st="14" end="14"/>
                                            </p:txEl>
                                          </p:spTgt>
                                        </p:tgtEl>
                                        <p:attrNameLst>
                                          <p:attrName>style.visibility</p:attrName>
                                        </p:attrNameLst>
                                      </p:cBhvr>
                                      <p:to>
                                        <p:strVal val="visible"/>
                                      </p:to>
                                    </p:set>
                                    <p:animEffect transition="in" filter="wipe(up)">
                                      <p:cBhvr>
                                        <p:cTn id="75" dur="500"/>
                                        <p:tgtEl>
                                          <p:spTgt spid="7">
                                            <p:txEl>
                                              <p:pRg st="14" end="14"/>
                                            </p:txEl>
                                          </p:spTgt>
                                        </p:tgtEl>
                                      </p:cBhvr>
                                    </p:animEffect>
                                  </p:childTnLst>
                                </p:cTn>
                              </p:par>
                            </p:childTnLst>
                          </p:cTn>
                        </p:par>
                        <p:par>
                          <p:cTn id="76" fill="hold">
                            <p:stCondLst>
                              <p:cond delay="9500"/>
                            </p:stCondLst>
                            <p:childTnLst>
                              <p:par>
                                <p:cTn id="77" presetID="22" presetClass="entr" presetSubtype="1" fill="hold" grpId="0" nodeType="afterEffect">
                                  <p:stCondLst>
                                    <p:cond delay="0"/>
                                  </p:stCondLst>
                                  <p:childTnLst>
                                    <p:set>
                                      <p:cBhvr>
                                        <p:cTn id="78" dur="1" fill="hold">
                                          <p:stCondLst>
                                            <p:cond delay="0"/>
                                          </p:stCondLst>
                                        </p:cTn>
                                        <p:tgtEl>
                                          <p:spTgt spid="7">
                                            <p:txEl>
                                              <p:pRg st="15" end="15"/>
                                            </p:txEl>
                                          </p:spTgt>
                                        </p:tgtEl>
                                        <p:attrNameLst>
                                          <p:attrName>style.visibility</p:attrName>
                                        </p:attrNameLst>
                                      </p:cBhvr>
                                      <p:to>
                                        <p:strVal val="visible"/>
                                      </p:to>
                                    </p:set>
                                    <p:animEffect transition="in" filter="wipe(up)">
                                      <p:cBhvr>
                                        <p:cTn id="79" dur="500"/>
                                        <p:tgtEl>
                                          <p:spTgt spid="7">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7"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документ 3"/>
          <p:cNvSpPr/>
          <p:nvPr/>
        </p:nvSpPr>
        <p:spPr>
          <a:xfrm>
            <a:off x="0" y="0"/>
            <a:ext cx="12192000" cy="1215189"/>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4000" dirty="0">
                <a:ln w="0"/>
                <a:solidFill>
                  <a:schemeClr val="bg1"/>
                </a:solidFill>
                <a:effectLst>
                  <a:outerShdw blurRad="38100" dist="19050" dir="2700000" algn="tl" rotWithShape="0">
                    <a:schemeClr val="dk1">
                      <a:alpha val="40000"/>
                    </a:schemeClr>
                  </a:outerShdw>
                </a:effectLst>
              </a:rPr>
              <a:t>Приложения к программе </a:t>
            </a:r>
          </a:p>
        </p:txBody>
      </p:sp>
      <p:sp>
        <p:nvSpPr>
          <p:cNvPr id="2" name="Прямоугольник 1"/>
          <p:cNvSpPr/>
          <p:nvPr/>
        </p:nvSpPr>
        <p:spPr>
          <a:xfrm>
            <a:off x="847724" y="1516440"/>
            <a:ext cx="10220325" cy="4216539"/>
          </a:xfrm>
          <a:prstGeom prst="rect">
            <a:avLst/>
          </a:prstGeom>
        </p:spPr>
        <p:txBody>
          <a:bodyPr wrap="square">
            <a:spAutoFit/>
          </a:bodyPr>
          <a:lstStyle/>
          <a:p>
            <a:r>
              <a:rPr lang="ru-RU" sz="2800" b="1" dirty="0">
                <a:ln w="0"/>
                <a:solidFill>
                  <a:srgbClr val="FF0000"/>
                </a:solidFill>
                <a:effectLst>
                  <a:outerShdw blurRad="38100" dist="19050" dir="2700000" algn="tl" rotWithShape="0">
                    <a:schemeClr val="dk1">
                      <a:alpha val="40000"/>
                    </a:schemeClr>
                  </a:outerShdw>
                </a:effectLst>
              </a:rPr>
              <a:t>К приложениям ДОП можно отнести</a:t>
            </a:r>
            <a:r>
              <a:rPr lang="ru-RU" sz="2800" b="1" dirty="0" smtClean="0">
                <a:ln w="0"/>
                <a:solidFill>
                  <a:srgbClr val="FF0000"/>
                </a:solidFill>
                <a:effectLst>
                  <a:outerShdw blurRad="38100" dist="19050" dir="2700000" algn="tl" rotWithShape="0">
                    <a:schemeClr val="dk1">
                      <a:alpha val="40000"/>
                    </a:schemeClr>
                  </a:outerShdw>
                </a:effectLst>
              </a:rPr>
              <a:t>:</a:t>
            </a:r>
          </a:p>
          <a:p>
            <a:pPr lvl="1"/>
            <a:endParaRPr lang="ru-RU" sz="2400" dirty="0">
              <a:ln w="0"/>
              <a:solidFill>
                <a:srgbClr val="002060"/>
              </a:solidFill>
              <a:effectLst>
                <a:outerShdw blurRad="38100" dist="19050" dir="2700000" algn="tl" rotWithShape="0">
                  <a:schemeClr val="dk1">
                    <a:alpha val="40000"/>
                  </a:schemeClr>
                </a:outerShdw>
              </a:effectLst>
            </a:endParaRPr>
          </a:p>
          <a:p>
            <a:pPr marL="817200" lvl="1" indent="-285750">
              <a:spcBef>
                <a:spcPts val="600"/>
              </a:spcBef>
              <a:buFont typeface="Arial" panose="020B0604020202020204" pitchFamily="34" charset="0"/>
              <a:buChar char="•"/>
            </a:pPr>
            <a:r>
              <a:rPr lang="ru-RU" sz="2400" dirty="0">
                <a:ln w="0"/>
                <a:solidFill>
                  <a:srgbClr val="002060"/>
                </a:solidFill>
                <a:effectLst>
                  <a:outerShdw blurRad="38100" dist="19050" dir="2700000" algn="tl" rotWithShape="0">
                    <a:schemeClr val="dk1">
                      <a:alpha val="40000"/>
                    </a:schemeClr>
                  </a:outerShdw>
                </a:effectLst>
              </a:rPr>
              <a:t>инструкции по правилам ТБ и ПБ,</a:t>
            </a:r>
          </a:p>
          <a:p>
            <a:pPr marL="817200" lvl="1" indent="-285750">
              <a:spcBef>
                <a:spcPts val="600"/>
              </a:spcBef>
              <a:buFont typeface="Arial" panose="020B0604020202020204" pitchFamily="34" charset="0"/>
              <a:buChar char="•"/>
            </a:pPr>
            <a:r>
              <a:rPr lang="ru-RU" sz="2400" dirty="0">
                <a:ln w="0"/>
                <a:solidFill>
                  <a:srgbClr val="002060"/>
                </a:solidFill>
                <a:effectLst>
                  <a:outerShdw blurRad="38100" dist="19050" dir="2700000" algn="tl" rotWithShape="0">
                    <a:schemeClr val="dk1">
                      <a:alpha val="40000"/>
                    </a:schemeClr>
                  </a:outerShdw>
                </a:effectLst>
              </a:rPr>
              <a:t>контрольно-измерительные материалы, </a:t>
            </a:r>
          </a:p>
          <a:p>
            <a:pPr marL="817200" lvl="1" indent="-285750">
              <a:spcBef>
                <a:spcPts val="600"/>
              </a:spcBef>
              <a:buFont typeface="Arial" panose="020B0604020202020204" pitchFamily="34" charset="0"/>
              <a:buChar char="•"/>
            </a:pPr>
            <a:r>
              <a:rPr lang="ru-RU" sz="2400" dirty="0">
                <a:ln w="0"/>
                <a:solidFill>
                  <a:srgbClr val="002060"/>
                </a:solidFill>
                <a:effectLst>
                  <a:outerShdw blurRad="38100" dist="19050" dir="2700000" algn="tl" rotWithShape="0">
                    <a:schemeClr val="dk1">
                      <a:alpha val="40000"/>
                    </a:schemeClr>
                  </a:outerShdw>
                </a:effectLst>
              </a:rPr>
              <a:t>критерии оценивания,</a:t>
            </a:r>
          </a:p>
          <a:p>
            <a:pPr marL="817200" lvl="1" indent="-285750">
              <a:spcBef>
                <a:spcPts val="600"/>
              </a:spcBef>
              <a:buFont typeface="Arial" panose="020B0604020202020204" pitchFamily="34" charset="0"/>
              <a:buChar char="•"/>
            </a:pPr>
            <a:r>
              <a:rPr lang="ru-RU" sz="2400" dirty="0">
                <a:ln w="0"/>
                <a:solidFill>
                  <a:srgbClr val="002060"/>
                </a:solidFill>
                <a:effectLst>
                  <a:outerShdw blurRad="38100" dist="19050" dir="2700000" algn="tl" rotWithShape="0">
                    <a:schemeClr val="dk1">
                      <a:alpha val="40000"/>
                    </a:schemeClr>
                  </a:outerShdw>
                </a:effectLst>
              </a:rPr>
              <a:t>способы фиксации результатов освоения программы (творческие дневники, портфолио, листы оценивания и др.), </a:t>
            </a:r>
          </a:p>
          <a:p>
            <a:pPr marL="817200" lvl="1" indent="-285750">
              <a:spcBef>
                <a:spcPts val="600"/>
              </a:spcBef>
              <a:buFont typeface="Arial" panose="020B0604020202020204" pitchFamily="34" charset="0"/>
              <a:buChar char="•"/>
            </a:pPr>
            <a:r>
              <a:rPr lang="ru-RU" sz="2400" dirty="0">
                <a:ln w="0"/>
                <a:solidFill>
                  <a:srgbClr val="002060"/>
                </a:solidFill>
                <a:effectLst>
                  <a:outerShdw blurRad="38100" dist="19050" dir="2700000" algn="tl" rotWithShape="0">
                    <a:schemeClr val="dk1">
                      <a:alpha val="40000"/>
                    </a:schemeClr>
                  </a:outerShdw>
                </a:effectLst>
              </a:rPr>
              <a:t>история создания коллектива и его результаты,   </a:t>
            </a:r>
          </a:p>
          <a:p>
            <a:pPr marL="817200" lvl="1" indent="-285750">
              <a:spcBef>
                <a:spcPts val="600"/>
              </a:spcBef>
              <a:buFont typeface="Arial" panose="020B0604020202020204" pitchFamily="34" charset="0"/>
              <a:buChar char="•"/>
            </a:pPr>
            <a:r>
              <a:rPr lang="ru-RU" sz="2400" dirty="0">
                <a:ln w="0"/>
                <a:solidFill>
                  <a:srgbClr val="002060"/>
                </a:solidFill>
                <a:effectLst>
                  <a:outerShdw blurRad="38100" dist="19050" dir="2700000" algn="tl" rotWithShape="0">
                    <a:schemeClr val="dk1">
                      <a:alpha val="40000"/>
                    </a:schemeClr>
                  </a:outerShdw>
                </a:effectLst>
              </a:rPr>
              <a:t>различные методические и дидактические материалы и др. </a:t>
            </a:r>
          </a:p>
          <a:p>
            <a:endParaRPr lang="ru-RU" dirty="0">
              <a:ln w="0"/>
              <a:solidFill>
                <a:srgbClr val="00206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21941911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up)">
                                      <p:cBhvr>
                                        <p:cTn id="13" dur="500"/>
                                        <p:tgtEl>
                                          <p:spTgt spid="2">
                                            <p:txEl>
                                              <p:pRg st="0" end="0"/>
                                            </p:txEl>
                                          </p:spTgt>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up)">
                                      <p:cBhvr>
                                        <p:cTn id="17" dur="500"/>
                                        <p:tgtEl>
                                          <p:spTgt spid="2">
                                            <p:txEl>
                                              <p:pRg st="2" end="2"/>
                                            </p:txEl>
                                          </p:spTgt>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wipe(up)">
                                      <p:cBhvr>
                                        <p:cTn id="21" dur="500"/>
                                        <p:tgtEl>
                                          <p:spTgt spid="2">
                                            <p:txEl>
                                              <p:pRg st="3" end="3"/>
                                            </p:txEl>
                                          </p:spTgt>
                                        </p:tgtEl>
                                      </p:cBhvr>
                                    </p:animEffect>
                                  </p:childTnLst>
                                </p:cTn>
                              </p:par>
                            </p:childTnLst>
                          </p:cTn>
                        </p:par>
                        <p:par>
                          <p:cTn id="22" fill="hold">
                            <p:stCondLst>
                              <p:cond delay="2500"/>
                            </p:stCondLst>
                            <p:childTnLst>
                              <p:par>
                                <p:cTn id="23" presetID="22" presetClass="entr" presetSubtype="1" fill="hold" grpId="0" nodeType="after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Effect transition="in" filter="wipe(up)">
                                      <p:cBhvr>
                                        <p:cTn id="25" dur="500"/>
                                        <p:tgtEl>
                                          <p:spTgt spid="2">
                                            <p:txEl>
                                              <p:pRg st="4" end="4"/>
                                            </p:txEl>
                                          </p:spTgt>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Effect transition="in" filter="wipe(up)">
                                      <p:cBhvr>
                                        <p:cTn id="29" dur="500"/>
                                        <p:tgtEl>
                                          <p:spTgt spid="2">
                                            <p:txEl>
                                              <p:pRg st="5" end="5"/>
                                            </p:txEl>
                                          </p:spTgt>
                                        </p:tgtEl>
                                      </p:cBhvr>
                                    </p:animEffect>
                                  </p:childTnLst>
                                </p:cTn>
                              </p:par>
                            </p:childTnLst>
                          </p:cTn>
                        </p:par>
                        <p:par>
                          <p:cTn id="30" fill="hold">
                            <p:stCondLst>
                              <p:cond delay="3500"/>
                            </p:stCondLst>
                            <p:childTnLst>
                              <p:par>
                                <p:cTn id="31" presetID="22" presetClass="entr" presetSubtype="1" fill="hold" grpId="0" nodeType="after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Effect transition="in" filter="wipe(up)">
                                      <p:cBhvr>
                                        <p:cTn id="33" dur="500"/>
                                        <p:tgtEl>
                                          <p:spTgt spid="2">
                                            <p:txEl>
                                              <p:pRg st="6" end="6"/>
                                            </p:txEl>
                                          </p:spTgt>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wipe(up)">
                                      <p:cBhvr>
                                        <p:cTn id="37"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4835" y="2172907"/>
            <a:ext cx="10515600" cy="1325563"/>
          </a:xfrm>
        </p:spPr>
        <p:txBody>
          <a:bodyPr>
            <a:normAutofit/>
          </a:bodyPr>
          <a:lstStyle/>
          <a:p>
            <a:pPr algn="ctr"/>
            <a:r>
              <a:rPr lang="ru-RU" sz="8000" b="1" dirty="0" smtClean="0">
                <a:ln w="0"/>
                <a:solidFill>
                  <a:srgbClr val="002060"/>
                </a:solidFill>
                <a:effectLst>
                  <a:outerShdw blurRad="38100" dist="19050" dir="2700000" algn="tl" rotWithShape="0">
                    <a:schemeClr val="dk1">
                      <a:alpha val="40000"/>
                    </a:schemeClr>
                  </a:outerShdw>
                </a:effectLst>
              </a:rPr>
              <a:t>Спасибо за внимание!</a:t>
            </a:r>
            <a:endParaRPr lang="ru-RU" sz="8000" b="1" dirty="0">
              <a:ln w="0"/>
              <a:solidFill>
                <a:srgbClr val="00206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17298015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2926" y="972104"/>
            <a:ext cx="11546147" cy="5649413"/>
          </a:xfrm>
          <a:prstGeom prst="foldedCorner">
            <a:avLst>
              <a:gd name="adj" fmla="val 11830"/>
            </a:avLst>
          </a:prstGeom>
          <a:solidFill>
            <a:schemeClr val="bg1">
              <a:lumMod val="95000"/>
            </a:schemeClr>
          </a:solidFill>
          <a:ln/>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a:lnSpc>
                <a:spcPct val="80000"/>
              </a:lnSpc>
            </a:pPr>
            <a:endParaRPr lang="ru-RU" altLang="ru-RU" sz="2000" dirty="0" smtClean="0">
              <a:ln w="0"/>
              <a:solidFill>
                <a:schemeClr val="tx1"/>
              </a:solidFill>
              <a:effectLst>
                <a:outerShdw blurRad="38100" dist="19050" dir="2700000" algn="tl" rotWithShape="0">
                  <a:schemeClr val="dk1">
                    <a:alpha val="40000"/>
                  </a:schemeClr>
                </a:outerShdw>
              </a:effectLst>
              <a:cs typeface="Times New Roman" panose="02020603050405020304" pitchFamily="18" charset="0"/>
            </a:endParaRPr>
          </a:p>
          <a:p>
            <a:pPr>
              <a:lnSpc>
                <a:spcPct val="80000"/>
              </a:lnSpc>
            </a:pPr>
            <a:r>
              <a:rPr lang="ru-RU" altLang="ru-RU" sz="2000" dirty="0" smtClean="0">
                <a:ln w="0"/>
                <a:solidFill>
                  <a:schemeClr val="tx1"/>
                </a:solidFill>
                <a:effectLst>
                  <a:outerShdw blurRad="38100" dist="19050" dir="2700000" algn="tl" rotWithShape="0">
                    <a:schemeClr val="dk1">
                      <a:alpha val="40000"/>
                    </a:schemeClr>
                  </a:outerShdw>
                </a:effectLst>
                <a:cs typeface="Times New Roman" panose="02020603050405020304" pitchFamily="18" charset="0"/>
              </a:rPr>
              <a:t>Федеральный </a:t>
            </a:r>
            <a:r>
              <a:rPr lang="ru-RU" altLang="ru-RU" sz="20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закон «</a:t>
            </a:r>
            <a:r>
              <a:rPr lang="ru-RU" altLang="ru-RU" sz="2000" dirty="0">
                <a:ln w="0"/>
                <a:solidFill>
                  <a:srgbClr val="FF0000"/>
                </a:solidFill>
                <a:effectLst>
                  <a:outerShdw blurRad="38100" dist="19050" dir="2700000" algn="tl" rotWithShape="0">
                    <a:schemeClr val="dk1">
                      <a:alpha val="40000"/>
                    </a:schemeClr>
                  </a:outerShdw>
                </a:effectLst>
                <a:cs typeface="Times New Roman" panose="02020603050405020304" pitchFamily="18" charset="0"/>
              </a:rPr>
              <a:t>Об образовании </a:t>
            </a:r>
            <a:r>
              <a:rPr lang="ru-RU" altLang="ru-RU" sz="20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в Российской Федерации» </a:t>
            </a:r>
            <a:r>
              <a:rPr lang="ru-RU" altLang="ru-RU" sz="1100" dirty="0">
                <a:ln w="0"/>
                <a:solidFill>
                  <a:srgbClr val="0070C0"/>
                </a:solidFill>
                <a:effectLst>
                  <a:outerShdw blurRad="38100" dist="19050" dir="2700000" algn="tl" rotWithShape="0">
                    <a:schemeClr val="dk1">
                      <a:alpha val="40000"/>
                    </a:schemeClr>
                  </a:outerShdw>
                </a:effectLst>
                <a:cs typeface="Times New Roman" panose="02020603050405020304" pitchFamily="18" charset="0"/>
              </a:rPr>
              <a:t>№ 273-ФЗ от 29.12.2012г.;</a:t>
            </a:r>
          </a:p>
          <a:p>
            <a:pPr marL="0" indent="0">
              <a:lnSpc>
                <a:spcPct val="80000"/>
              </a:lnSpc>
              <a:buNone/>
            </a:pPr>
            <a:endParaRPr lang="ru-RU" altLang="ru-RU" sz="6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endParaRPr>
          </a:p>
          <a:p>
            <a:pPr>
              <a:lnSpc>
                <a:spcPct val="80000"/>
              </a:lnSpc>
            </a:pPr>
            <a:r>
              <a:rPr lang="ru-RU" altLang="ru-RU" sz="2000" dirty="0">
                <a:ln w="0"/>
                <a:solidFill>
                  <a:srgbClr val="FF0000"/>
                </a:solidFill>
                <a:effectLst>
                  <a:outerShdw blurRad="38100" dist="19050" dir="2700000" algn="tl" rotWithShape="0">
                    <a:schemeClr val="dk1">
                      <a:alpha val="40000"/>
                    </a:schemeClr>
                  </a:outerShdw>
                </a:effectLst>
                <a:cs typeface="Times New Roman" panose="02020603050405020304" pitchFamily="18" charset="0"/>
              </a:rPr>
              <a:t>Концепция развития </a:t>
            </a:r>
            <a:r>
              <a:rPr lang="ru-RU" altLang="ru-RU" sz="20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дополнительного образования детей </a:t>
            </a:r>
            <a:r>
              <a:rPr lang="ru-RU" altLang="ru-RU" sz="1200" dirty="0">
                <a:ln w="0"/>
                <a:solidFill>
                  <a:srgbClr val="0070C0"/>
                </a:solidFill>
                <a:effectLst>
                  <a:outerShdw blurRad="38100" dist="19050" dir="2700000" algn="tl" rotWithShape="0">
                    <a:schemeClr val="dk1">
                      <a:alpha val="40000"/>
                    </a:schemeClr>
                  </a:outerShdw>
                </a:effectLst>
                <a:cs typeface="Times New Roman" panose="02020603050405020304" pitchFamily="18" charset="0"/>
              </a:rPr>
              <a:t>от 4 сентября 2014 г. </a:t>
            </a:r>
            <a:r>
              <a:rPr lang="ru-RU" altLang="ru-RU" sz="1100" dirty="0">
                <a:ln w="0"/>
                <a:solidFill>
                  <a:srgbClr val="0070C0"/>
                </a:solidFill>
                <a:effectLst>
                  <a:outerShdw blurRad="38100" dist="19050" dir="2700000" algn="tl" rotWithShape="0">
                    <a:schemeClr val="dk1">
                      <a:alpha val="40000"/>
                    </a:schemeClr>
                  </a:outerShdw>
                </a:effectLst>
                <a:cs typeface="Times New Roman" panose="02020603050405020304" pitchFamily="18" charset="0"/>
              </a:rPr>
              <a:t>№ 1726-р</a:t>
            </a:r>
          </a:p>
          <a:p>
            <a:pPr marL="0" indent="0">
              <a:lnSpc>
                <a:spcPct val="80000"/>
              </a:lnSpc>
              <a:buNone/>
            </a:pPr>
            <a:endParaRPr lang="ru-RU" altLang="ru-RU" sz="6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endParaRPr>
          </a:p>
          <a:p>
            <a:pPr>
              <a:lnSpc>
                <a:spcPct val="80000"/>
              </a:lnSpc>
            </a:pPr>
            <a:r>
              <a:rPr lang="ru-RU" altLang="ru-RU" sz="2000" dirty="0">
                <a:ln w="0"/>
                <a:solidFill>
                  <a:srgbClr val="FF0000"/>
                </a:solidFill>
                <a:effectLst>
                  <a:outerShdw blurRad="38100" dist="19050" dir="2700000" algn="tl" rotWithShape="0">
                    <a:schemeClr val="dk1">
                      <a:alpha val="40000"/>
                    </a:schemeClr>
                  </a:outerShdw>
                </a:effectLst>
                <a:ea typeface="Calibri" panose="020F0502020204030204" pitchFamily="34" charset="0"/>
                <a:cs typeface="Times New Roman" panose="02020603050405020304" pitchFamily="18" charset="0"/>
              </a:rPr>
              <a:t>Профессиональный стандарт </a:t>
            </a:r>
            <a:r>
              <a:rPr lang="ru-RU" altLang="ru-RU" sz="2000" dirty="0">
                <a:ln w="0"/>
                <a:solidFill>
                  <a:schemeClr val="tx1"/>
                </a:solidFill>
                <a:effectLst>
                  <a:outerShdw blurRad="38100" dist="19050" dir="2700000" algn="tl" rotWithShape="0">
                    <a:schemeClr val="dk1">
                      <a:alpha val="40000"/>
                    </a:schemeClr>
                  </a:outerShdw>
                </a:effectLst>
                <a:ea typeface="Calibri" panose="020F0502020204030204" pitchFamily="34" charset="0"/>
                <a:cs typeface="Times New Roman" panose="02020603050405020304" pitchFamily="18" charset="0"/>
              </a:rPr>
              <a:t>«Педагог дополнительного образования детей и взрослых» </a:t>
            </a:r>
            <a:r>
              <a:rPr lang="ru-RU" altLang="ru-RU" sz="1200" dirty="0">
                <a:ln w="0"/>
                <a:solidFill>
                  <a:srgbClr val="0070C0"/>
                </a:solidFill>
                <a:effectLst>
                  <a:outerShdw blurRad="38100" dist="19050" dir="2700000" algn="tl" rotWithShape="0">
                    <a:schemeClr val="dk1">
                      <a:alpha val="40000"/>
                    </a:schemeClr>
                  </a:outerShdw>
                </a:effectLst>
                <a:ea typeface="Calibri" panose="020F0502020204030204" pitchFamily="34" charset="0"/>
                <a:cs typeface="Times New Roman" panose="02020603050405020304" pitchFamily="18" charset="0"/>
              </a:rPr>
              <a:t>(Приказ Минтруда и </a:t>
            </a:r>
            <a:r>
              <a:rPr lang="ru-RU" altLang="ru-RU" sz="1200" dirty="0" err="1">
                <a:ln w="0"/>
                <a:solidFill>
                  <a:srgbClr val="0070C0"/>
                </a:solidFill>
                <a:effectLst>
                  <a:outerShdw blurRad="38100" dist="19050" dir="2700000" algn="tl" rotWithShape="0">
                    <a:schemeClr val="dk1">
                      <a:alpha val="40000"/>
                    </a:schemeClr>
                  </a:outerShdw>
                </a:effectLst>
                <a:ea typeface="Calibri" panose="020F0502020204030204" pitchFamily="34" charset="0"/>
                <a:cs typeface="Times New Roman" panose="02020603050405020304" pitchFamily="18" charset="0"/>
              </a:rPr>
              <a:t>соц.защиты</a:t>
            </a:r>
            <a:r>
              <a:rPr lang="ru-RU" altLang="ru-RU" sz="1200" dirty="0">
                <a:ln w="0"/>
                <a:solidFill>
                  <a:srgbClr val="0070C0"/>
                </a:solidFill>
                <a:effectLst>
                  <a:outerShdw blurRad="38100" dist="19050" dir="2700000" algn="tl" rotWithShape="0">
                    <a:schemeClr val="dk1">
                      <a:alpha val="40000"/>
                    </a:schemeClr>
                  </a:outerShdw>
                </a:effectLst>
                <a:ea typeface="Calibri" panose="020F0502020204030204" pitchFamily="34" charset="0"/>
                <a:cs typeface="Times New Roman" panose="02020603050405020304" pitchFamily="18" charset="0"/>
              </a:rPr>
              <a:t> РФ от 8.09.2015 № 613н)</a:t>
            </a:r>
          </a:p>
          <a:p>
            <a:pPr marL="0" indent="0">
              <a:lnSpc>
                <a:spcPct val="80000"/>
              </a:lnSpc>
              <a:buNone/>
            </a:pPr>
            <a:endParaRPr lang="ru-RU" altLang="ru-RU" sz="6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endParaRPr>
          </a:p>
          <a:p>
            <a:pPr>
              <a:lnSpc>
                <a:spcPct val="80000"/>
              </a:lnSpc>
            </a:pPr>
            <a:r>
              <a:rPr lang="ru-RU" altLang="ru-RU" sz="1600" dirty="0">
                <a:ln w="0"/>
                <a:solidFill>
                  <a:srgbClr val="0070C0"/>
                </a:solidFill>
                <a:effectLst>
                  <a:outerShdw blurRad="38100" dist="19050" dir="2700000" algn="tl" rotWithShape="0">
                    <a:schemeClr val="dk1">
                      <a:alpha val="40000"/>
                    </a:schemeClr>
                  </a:outerShdw>
                </a:effectLst>
                <a:cs typeface="Times New Roman" panose="02020603050405020304" pitchFamily="18" charset="0"/>
              </a:rPr>
              <a:t>Приказ Министерства образования и науки РФ от 29 августа 2013 г. </a:t>
            </a:r>
            <a:r>
              <a:rPr lang="ru-RU" altLang="ru-RU" sz="1600" dirty="0">
                <a:ln w="0"/>
                <a:solidFill>
                  <a:srgbClr val="FF0000"/>
                </a:solidFill>
                <a:effectLst>
                  <a:outerShdw blurRad="38100" dist="19050" dir="2700000" algn="tl" rotWithShape="0">
                    <a:schemeClr val="dk1">
                      <a:alpha val="40000"/>
                    </a:schemeClr>
                  </a:outerShdw>
                </a:effectLst>
                <a:cs typeface="Times New Roman" panose="02020603050405020304" pitchFamily="18" charset="0"/>
              </a:rPr>
              <a:t>№ 1008 </a:t>
            </a:r>
            <a:r>
              <a:rPr lang="ru-RU" altLang="ru-RU" sz="20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«Об утверждении </a:t>
            </a:r>
            <a:r>
              <a:rPr lang="ru-RU" altLang="ru-RU" sz="2000" dirty="0">
                <a:ln w="0"/>
                <a:solidFill>
                  <a:srgbClr val="FF0000"/>
                </a:solidFill>
                <a:effectLst>
                  <a:outerShdw blurRad="38100" dist="19050" dir="2700000" algn="tl" rotWithShape="0">
                    <a:schemeClr val="dk1">
                      <a:alpha val="40000"/>
                    </a:schemeClr>
                  </a:outerShdw>
                </a:effectLst>
                <a:cs typeface="Times New Roman" panose="02020603050405020304" pitchFamily="18" charset="0"/>
              </a:rPr>
              <a:t>порядка организации </a:t>
            </a:r>
            <a:r>
              <a:rPr lang="ru-RU" altLang="ru-RU" sz="20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и осуществления образовательной деятельности по дополнительным общеобразовательным программам»;</a:t>
            </a:r>
          </a:p>
          <a:p>
            <a:pPr marL="0" indent="0">
              <a:lnSpc>
                <a:spcPct val="80000"/>
              </a:lnSpc>
              <a:buNone/>
            </a:pPr>
            <a:endParaRPr lang="ru-RU" altLang="ru-RU" sz="6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endParaRPr>
          </a:p>
          <a:p>
            <a:pPr>
              <a:lnSpc>
                <a:spcPct val="80000"/>
              </a:lnSpc>
            </a:pPr>
            <a:r>
              <a:rPr lang="ru-RU" altLang="ru-RU" sz="20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Санитарно-эпидемиологические правила и нормативы </a:t>
            </a:r>
            <a:r>
              <a:rPr lang="ru-RU" altLang="ru-RU" sz="2000" dirty="0">
                <a:ln w="0"/>
                <a:solidFill>
                  <a:srgbClr val="FF0000"/>
                </a:solidFill>
                <a:effectLst>
                  <a:outerShdw blurRad="38100" dist="19050" dir="2700000" algn="tl" rotWithShape="0">
                    <a:schemeClr val="dk1">
                      <a:alpha val="40000"/>
                    </a:schemeClr>
                  </a:outerShdw>
                </a:effectLst>
                <a:cs typeface="Times New Roman" panose="02020603050405020304" pitchFamily="18" charset="0"/>
              </a:rPr>
              <a:t>СанПиН</a:t>
            </a:r>
            <a:r>
              <a:rPr lang="ru-RU" altLang="ru-RU" sz="20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 2.4.4.3172-14 </a:t>
            </a:r>
            <a:r>
              <a:rPr lang="ru-RU" altLang="ru-RU" sz="1200" dirty="0">
                <a:ln w="0"/>
                <a:solidFill>
                  <a:srgbClr val="0070C0"/>
                </a:solidFill>
                <a:effectLst>
                  <a:outerShdw blurRad="38100" dist="19050" dir="2700000" algn="tl" rotWithShape="0">
                    <a:schemeClr val="dk1">
                      <a:alpha val="40000"/>
                    </a:schemeClr>
                  </a:outerShdw>
                </a:effectLst>
                <a:cs typeface="Times New Roman" panose="02020603050405020304" pitchFamily="18" charset="0"/>
              </a:rPr>
              <a:t>(Зарегистрировано в Минюсте России 20 августа 2014 г. N 33660);</a:t>
            </a:r>
          </a:p>
          <a:p>
            <a:pPr marL="0" indent="0">
              <a:lnSpc>
                <a:spcPct val="80000"/>
              </a:lnSpc>
              <a:buNone/>
            </a:pPr>
            <a:endParaRPr lang="ru-RU" altLang="ru-RU" sz="6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endParaRPr>
          </a:p>
          <a:p>
            <a:pPr>
              <a:lnSpc>
                <a:spcPct val="80000"/>
              </a:lnSpc>
            </a:pPr>
            <a:r>
              <a:rPr lang="ru-RU" altLang="ru-RU" sz="1400" dirty="0">
                <a:ln w="0"/>
                <a:solidFill>
                  <a:srgbClr val="0070C0"/>
                </a:solidFill>
                <a:effectLst>
                  <a:outerShdw blurRad="38100" dist="19050" dir="2700000" algn="tl" rotWithShape="0">
                    <a:schemeClr val="dk1">
                      <a:alpha val="40000"/>
                    </a:schemeClr>
                  </a:outerShdw>
                </a:effectLst>
                <a:cs typeface="Times New Roman" panose="02020603050405020304" pitchFamily="18" charset="0"/>
              </a:rPr>
              <a:t>Письмо Минобрнауки РФ от 18.11.2015 № 09-3242</a:t>
            </a:r>
            <a:r>
              <a:rPr lang="ru-RU" altLang="ru-RU" sz="14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 </a:t>
            </a:r>
            <a:r>
              <a:rPr lang="ru-RU" altLang="ru-RU" sz="20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«О направлении рекомендаций» (вместе с «</a:t>
            </a:r>
            <a:r>
              <a:rPr lang="ru-RU" altLang="ru-RU" sz="2000" dirty="0">
                <a:ln w="0"/>
                <a:solidFill>
                  <a:srgbClr val="FF0000"/>
                </a:solidFill>
                <a:effectLst>
                  <a:outerShdw blurRad="38100" dist="19050" dir="2700000" algn="tl" rotWithShape="0">
                    <a:schemeClr val="dk1">
                      <a:alpha val="40000"/>
                    </a:schemeClr>
                  </a:outerShdw>
                </a:effectLst>
                <a:cs typeface="Times New Roman" panose="02020603050405020304" pitchFamily="18" charset="0"/>
              </a:rPr>
              <a:t>Методические рекомендации</a:t>
            </a:r>
            <a:r>
              <a:rPr lang="ru-RU" altLang="ru-RU" sz="20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 по проектированию дополнительных общеразвивающих программ»).</a:t>
            </a:r>
          </a:p>
          <a:p>
            <a:pPr marL="0" indent="0">
              <a:lnSpc>
                <a:spcPct val="80000"/>
              </a:lnSpc>
              <a:buNone/>
            </a:pPr>
            <a:endParaRPr lang="ru-RU" altLang="ru-RU" sz="6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endParaRPr>
          </a:p>
          <a:p>
            <a:pPr>
              <a:lnSpc>
                <a:spcPct val="80000"/>
              </a:lnSpc>
            </a:pPr>
            <a:r>
              <a:rPr lang="ru-RU" altLang="ru-RU" sz="1600" dirty="0">
                <a:ln w="0"/>
                <a:solidFill>
                  <a:srgbClr val="0070C0"/>
                </a:solidFill>
                <a:effectLst>
                  <a:outerShdw blurRad="38100" dist="19050" dir="2700000" algn="tl" rotWithShape="0">
                    <a:schemeClr val="dk1">
                      <a:alpha val="40000"/>
                    </a:schemeClr>
                  </a:outerShdw>
                </a:effectLst>
                <a:cs typeface="Times New Roman" panose="02020603050405020304" pitchFamily="18" charset="0"/>
              </a:rPr>
              <a:t>Приложение к письму Департамента молодежной политики, воспитания и социальной поддержки детей Минобразования и науки России от 11.12.2006 г. № 06-1844</a:t>
            </a:r>
            <a:r>
              <a:rPr lang="ru-RU" altLang="ru-RU" sz="14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 </a:t>
            </a:r>
            <a:r>
              <a:rPr lang="ru-RU" altLang="ru-RU" sz="20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«О примерных </a:t>
            </a:r>
            <a:r>
              <a:rPr lang="ru-RU" altLang="ru-RU" sz="2000" dirty="0">
                <a:ln w="0"/>
                <a:solidFill>
                  <a:srgbClr val="FF0000"/>
                </a:solidFill>
                <a:effectLst>
                  <a:outerShdw blurRad="38100" dist="19050" dir="2700000" algn="tl" rotWithShape="0">
                    <a:schemeClr val="dk1">
                      <a:alpha val="40000"/>
                    </a:schemeClr>
                  </a:outerShdw>
                </a:effectLst>
                <a:cs typeface="Times New Roman" panose="02020603050405020304" pitchFamily="18" charset="0"/>
              </a:rPr>
              <a:t>требованиях к программам </a:t>
            </a:r>
            <a:r>
              <a:rPr lang="ru-RU" altLang="ru-RU" sz="2000" dirty="0">
                <a:ln w="0"/>
                <a:solidFill>
                  <a:schemeClr val="tx1"/>
                </a:solidFill>
                <a:effectLst>
                  <a:outerShdw blurRad="38100" dist="19050" dir="2700000" algn="tl" rotWithShape="0">
                    <a:schemeClr val="dk1">
                      <a:alpha val="40000"/>
                    </a:schemeClr>
                  </a:outerShdw>
                </a:effectLst>
                <a:cs typeface="Times New Roman" panose="02020603050405020304" pitchFamily="18" charset="0"/>
              </a:rPr>
              <a:t>дополнительного образования детей».</a:t>
            </a:r>
          </a:p>
        </p:txBody>
      </p:sp>
      <p:graphicFrame>
        <p:nvGraphicFramePr>
          <p:cNvPr id="5" name="Схема 4"/>
          <p:cNvGraphicFramePr/>
          <p:nvPr>
            <p:extLst>
              <p:ext uri="{D42A27DB-BD31-4B8C-83A1-F6EECF244321}">
                <p14:modId xmlns:p14="http://schemas.microsoft.com/office/powerpoint/2010/main" val="851820945"/>
              </p:ext>
            </p:extLst>
          </p:nvPr>
        </p:nvGraphicFramePr>
        <p:xfrm>
          <a:off x="0" y="-76200"/>
          <a:ext cx="12192000" cy="1490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Рисунок 3"/>
          <p:cNvPicPr>
            <a:picLocks noChangeAspect="1"/>
          </p:cNvPicPr>
          <p:nvPr/>
        </p:nvPicPr>
        <p:blipFill>
          <a:blip r:embed="rId7" cstate="print">
            <a:extLst>
              <a:ext uri="{BEBA8EAE-BF5A-486C-A8C5-ECC9F3942E4B}">
                <a14:imgProps xmlns:a14="http://schemas.microsoft.com/office/drawing/2010/main">
                  <a14:imgLayer r:embed="rId8">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91440" y="120489"/>
            <a:ext cx="1085850" cy="1085850"/>
          </a:xfrm>
          <a:prstGeom prst="rect">
            <a:avLst/>
          </a:prstGeom>
        </p:spPr>
      </p:pic>
    </p:spTree>
    <p:extLst>
      <p:ext uri="{BB962C8B-B14F-4D97-AF65-F5344CB8AC3E}">
        <p14:creationId xmlns:p14="http://schemas.microsoft.com/office/powerpoint/2010/main" val="357130283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
                                            <p:bg/>
                                          </p:spTgt>
                                        </p:tgtEl>
                                        <p:attrNameLst>
                                          <p:attrName>style.visibility</p:attrName>
                                        </p:attrNameLst>
                                      </p:cBhvr>
                                      <p:to>
                                        <p:strVal val="visible"/>
                                      </p:to>
                                    </p:set>
                                    <p:animEffect transition="in" filter="fade">
                                      <p:cBhvr>
                                        <p:cTn id="18" dur="500"/>
                                        <p:tgtEl>
                                          <p:spTgt spid="3">
                                            <p:bg/>
                                          </p:spTgt>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500"/>
                                        <p:tgtEl>
                                          <p:spTgt spid="3">
                                            <p:txEl>
                                              <p:pRg st="3" end="3"/>
                                            </p:txEl>
                                          </p:spTgt>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fade">
                                      <p:cBhvr>
                                        <p:cTn id="42" dur="500"/>
                                        <p:tgtEl>
                                          <p:spTgt spid="3">
                                            <p:txEl>
                                              <p:pRg st="11" end="11"/>
                                            </p:txEl>
                                          </p:spTgt>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3">
                                            <p:txEl>
                                              <p:pRg st="13" end="13"/>
                                            </p:txEl>
                                          </p:spTgt>
                                        </p:tgtEl>
                                        <p:attrNameLst>
                                          <p:attrName>style.visibility</p:attrName>
                                        </p:attrNameLst>
                                      </p:cBhvr>
                                      <p:to>
                                        <p:strVal val="visible"/>
                                      </p:to>
                                    </p:set>
                                    <p:animEffect transition="in" filter="fade">
                                      <p:cBhvr>
                                        <p:cTn id="46"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Graphic spid="5"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12823" y="800921"/>
            <a:ext cx="11574376" cy="1843451"/>
          </a:xfrm>
          <a:prstGeom prst="foldedCorner">
            <a:avLst>
              <a:gd name="adj" fmla="val 35482"/>
            </a:avLst>
          </a:prstGeom>
          <a:solidFill>
            <a:schemeClr val="tx1">
              <a:alpha val="50000"/>
            </a:schemeClr>
          </a:solidFill>
          <a:ln>
            <a:noFill/>
          </a:ln>
        </p:spPr>
        <p:style>
          <a:lnRef idx="0">
            <a:scrgbClr r="0" g="0" b="0"/>
          </a:lnRef>
          <a:fillRef idx="0">
            <a:scrgbClr r="0" g="0" b="0"/>
          </a:fillRef>
          <a:effectRef idx="0">
            <a:scrgbClr r="0" g="0" b="0"/>
          </a:effectRef>
          <a:fontRef idx="minor">
            <a:schemeClr val="lt1"/>
          </a:fontRef>
        </p:style>
        <p:txBody>
          <a:bodyPr>
            <a:noAutofit/>
          </a:bodyPr>
          <a:lstStyle/>
          <a:p>
            <a:endParaRPr lang="ru-RU" sz="2400" i="1" dirty="0">
              <a:latin typeface="Arial Narrow" panose="020B0606020202030204" pitchFamily="34" charset="0"/>
            </a:endParaRPr>
          </a:p>
          <a:p>
            <a:r>
              <a:rPr lang="ru-RU" sz="2400" i="1" dirty="0">
                <a:latin typeface="Arial Narrow" panose="020B0606020202030204" pitchFamily="34" charset="0"/>
              </a:rPr>
              <a:t>Дополнительное образование – вид образования, который направлен на всестороннее удовлетворение образовательных потребностей человека в интеллектуальном, духовно-нравственном, физическом  и (или) профессиональном совершенствовании и не сопровождается повышением уровня образования </a:t>
            </a:r>
            <a:r>
              <a:rPr lang="ru-RU" sz="2000" i="1" dirty="0">
                <a:solidFill>
                  <a:srgbClr val="FFFF00"/>
                </a:solidFill>
                <a:latin typeface="Arial Narrow" panose="020B0606020202030204" pitchFamily="34" charset="0"/>
              </a:rPr>
              <a:t>(ФЗ-273 ст.2, п.14)</a:t>
            </a:r>
            <a:r>
              <a:rPr lang="ru-RU" sz="2400" i="1" dirty="0">
                <a:solidFill>
                  <a:srgbClr val="FFFF00"/>
                </a:solidFill>
                <a:latin typeface="Arial Narrow" panose="020B0606020202030204" pitchFamily="34" charset="0"/>
              </a:rPr>
              <a:t>.</a:t>
            </a:r>
          </a:p>
        </p:txBody>
      </p:sp>
      <p:sp>
        <p:nvSpPr>
          <p:cNvPr id="6" name="Блок-схема: документ 5"/>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3200">
                <a:solidFill>
                  <a:prstClr val="white"/>
                </a:solidFill>
                <a:effectLst>
                  <a:outerShdw blurRad="38100" dist="38100" dir="2700000" algn="tl">
                    <a:srgbClr val="000000">
                      <a:alpha val="43137"/>
                    </a:srgbClr>
                  </a:outerShdw>
                </a:effectLst>
                <a:latin typeface="Arial Narrow" panose="020B0606020202030204" pitchFamily="34" charset="0"/>
                <a:ea typeface="+mj-ea"/>
                <a:cs typeface="+mj-cs"/>
              </a:rPr>
              <a:t>Законодательно закреплено понятие </a:t>
            </a:r>
            <a:br>
              <a:rPr lang="ru-RU" sz="3200">
                <a:solidFill>
                  <a:prstClr val="white"/>
                </a:solidFill>
                <a:effectLst>
                  <a:outerShdw blurRad="38100" dist="38100" dir="2700000" algn="tl">
                    <a:srgbClr val="000000">
                      <a:alpha val="43137"/>
                    </a:srgbClr>
                  </a:outerShdw>
                </a:effectLst>
                <a:latin typeface="Arial Narrow" panose="020B0606020202030204" pitchFamily="34" charset="0"/>
                <a:ea typeface="+mj-ea"/>
                <a:cs typeface="+mj-cs"/>
              </a:rPr>
            </a:br>
            <a:r>
              <a:rPr lang="ru-RU" sz="3200">
                <a:solidFill>
                  <a:prstClr val="white"/>
                </a:solidFill>
                <a:effectLst>
                  <a:outerShdw blurRad="38100" dist="38100" dir="2700000" algn="tl">
                    <a:srgbClr val="000000">
                      <a:alpha val="43137"/>
                    </a:srgbClr>
                  </a:outerShdw>
                </a:effectLst>
                <a:latin typeface="Arial Narrow" panose="020B0606020202030204" pitchFamily="34" charset="0"/>
                <a:ea typeface="+mj-ea"/>
                <a:cs typeface="+mj-cs"/>
              </a:rPr>
              <a:t>«дополнительное образование»</a:t>
            </a:r>
            <a:endParaRPr lang="ru-RU"/>
          </a:p>
        </p:txBody>
      </p:sp>
      <p:sp>
        <p:nvSpPr>
          <p:cNvPr id="5" name="Объект 2"/>
          <p:cNvSpPr txBox="1">
            <a:spLocks/>
          </p:cNvSpPr>
          <p:nvPr/>
        </p:nvSpPr>
        <p:spPr>
          <a:xfrm>
            <a:off x="312825" y="4782527"/>
            <a:ext cx="11574375" cy="1906840"/>
          </a:xfrm>
          <a:prstGeom prst="foldedCorner">
            <a:avLst>
              <a:gd name="adj" fmla="val 29896"/>
            </a:avLst>
          </a:prstGeom>
          <a:solidFill>
            <a:schemeClr val="bg1">
              <a:lumMod val="95000"/>
            </a:schemeClr>
          </a:solidFill>
          <a:ln/>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endParaRPr lang="ru-RU" i="1" dirty="0">
              <a:ln w="0"/>
              <a:effectLst>
                <a:outerShdw blurRad="38100" dist="19050" dir="2700000" algn="tl" rotWithShape="0">
                  <a:schemeClr val="dk1">
                    <a:alpha val="40000"/>
                  </a:schemeClr>
                </a:outerShdw>
              </a:effectLst>
              <a:latin typeface="Arial Narrow" panose="020B0606020202030204" pitchFamily="34" charset="0"/>
            </a:endParaRPr>
          </a:p>
          <a:p>
            <a:r>
              <a:rPr lang="ru-RU" i="1" dirty="0">
                <a:ln w="0"/>
                <a:effectLst>
                  <a:outerShdw blurRad="38100" dist="19050" dir="2700000" algn="tl" rotWithShape="0">
                    <a:schemeClr val="dk1">
                      <a:alpha val="40000"/>
                    </a:schemeClr>
                  </a:outerShdw>
                </a:effectLst>
                <a:latin typeface="Arial Narrow" panose="020B0606020202030204" pitchFamily="34" charset="0"/>
              </a:rPr>
              <a:t>…образовательные программы самостоятельно разрабатываются и утверждаются образовательными организациями, если иное не установлено Федеральным законом (ст. 12)</a:t>
            </a:r>
          </a:p>
          <a:p>
            <a:r>
              <a:rPr lang="ru-RU" i="1" dirty="0">
                <a:ln w="0"/>
                <a:effectLst>
                  <a:outerShdw blurRad="38100" dist="19050" dir="2700000" algn="tl" rotWithShape="0">
                    <a:schemeClr val="dk1">
                      <a:alpha val="40000"/>
                    </a:schemeClr>
                  </a:outerShdw>
                </a:effectLst>
                <a:latin typeface="Arial Narrow" panose="020B0606020202030204" pitchFamily="34" charset="0"/>
              </a:rPr>
              <a:t>…дополнительные образовательные программы … разрабатываются и утверждаются организацией, осуществляющей образовательную деятельность (ст. 75, п.4).</a:t>
            </a:r>
          </a:p>
        </p:txBody>
      </p:sp>
      <p:sp>
        <p:nvSpPr>
          <p:cNvPr id="8" name="Прямоугольник 7"/>
          <p:cNvSpPr/>
          <p:nvPr/>
        </p:nvSpPr>
        <p:spPr>
          <a:xfrm>
            <a:off x="0" y="3993017"/>
            <a:ext cx="12192000" cy="1105515"/>
          </a:xfrm>
          <a:prstGeom prst="rect">
            <a:avLst/>
          </a:prstGeom>
          <a:solidFill>
            <a:schemeClr val="accent5">
              <a:lumMod val="75000"/>
            </a:schemeClr>
          </a:solidFill>
        </p:spPr>
        <p:style>
          <a:lnRef idx="0">
            <a:schemeClr val="accent5"/>
          </a:lnRef>
          <a:fillRef idx="3">
            <a:schemeClr val="accent5"/>
          </a:fillRef>
          <a:effectRef idx="3">
            <a:schemeClr val="accent5"/>
          </a:effectRef>
          <a:fontRef idx="minor">
            <a:schemeClr val="lt1"/>
          </a:fontRef>
        </p:style>
        <p:txBody>
          <a:bodyPr rtlCol="0" anchor="ctr"/>
          <a:lstStyle/>
          <a:p>
            <a:pPr lvl="0" algn="ctr"/>
            <a:r>
              <a:rPr lang="ru-RU" sz="3200" dirty="0">
                <a:solidFill>
                  <a:prstClr val="white"/>
                </a:solidFill>
                <a:effectLst>
                  <a:outerShdw blurRad="38100" dist="38100" dir="2700000" algn="tl">
                    <a:srgbClr val="000000">
                      <a:alpha val="43137"/>
                    </a:srgbClr>
                  </a:outerShdw>
                </a:effectLst>
                <a:latin typeface="Arial Narrow" panose="020B0606020202030204" pitchFamily="34" charset="0"/>
              </a:rPr>
              <a:t>Законодательно закреплена ответственность образовательной организации за разработку и утверждение образовательных программ</a:t>
            </a:r>
          </a:p>
        </p:txBody>
      </p:sp>
      <p:sp>
        <p:nvSpPr>
          <p:cNvPr id="7" name="TextBox 6"/>
          <p:cNvSpPr txBox="1"/>
          <p:nvPr/>
        </p:nvSpPr>
        <p:spPr>
          <a:xfrm>
            <a:off x="1179902" y="2902775"/>
            <a:ext cx="8366329" cy="769441"/>
          </a:xfrm>
          <a:prstGeom prst="rect">
            <a:avLst/>
          </a:prstGeom>
          <a:noFill/>
        </p:spPr>
        <p:txBody>
          <a:bodyPr wrap="none" rtlCol="0">
            <a:spAutoFit/>
          </a:bodyPr>
          <a:lstStyle/>
          <a:p>
            <a:r>
              <a:rPr lang="ru-RU" sz="2200" b="1" dirty="0">
                <a:solidFill>
                  <a:srgbClr val="0070C0"/>
                </a:solidFill>
              </a:rPr>
              <a:t>Дополнительное образование </a:t>
            </a:r>
            <a:r>
              <a:rPr lang="ru-RU" sz="2200" b="1" dirty="0">
                <a:solidFill>
                  <a:srgbClr val="C00000"/>
                </a:solidFill>
              </a:rPr>
              <a:t>не является уровнем </a:t>
            </a:r>
            <a:r>
              <a:rPr lang="ru-RU" sz="2200" b="1" dirty="0">
                <a:solidFill>
                  <a:srgbClr val="0070C0"/>
                </a:solidFill>
              </a:rPr>
              <a:t>образования, </a:t>
            </a:r>
          </a:p>
          <a:p>
            <a:r>
              <a:rPr lang="ru-RU" sz="2200" b="1" dirty="0">
                <a:solidFill>
                  <a:srgbClr val="0070C0"/>
                </a:solidFill>
              </a:rPr>
              <a:t>поэтому </a:t>
            </a:r>
            <a:r>
              <a:rPr lang="ru-RU" sz="2200" b="1" dirty="0">
                <a:solidFill>
                  <a:srgbClr val="C00000"/>
                </a:solidFill>
              </a:rPr>
              <a:t>не имеет </a:t>
            </a:r>
            <a:r>
              <a:rPr lang="ru-RU" sz="2200" b="1" dirty="0">
                <a:solidFill>
                  <a:srgbClr val="0070C0"/>
                </a:solidFill>
              </a:rPr>
              <a:t>(и не может иметь!) </a:t>
            </a:r>
            <a:r>
              <a:rPr lang="ru-RU" sz="2200" b="1" dirty="0">
                <a:solidFill>
                  <a:srgbClr val="C00000"/>
                </a:solidFill>
              </a:rPr>
              <a:t>ФГОС</a:t>
            </a: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6846" y="2915968"/>
            <a:ext cx="743055" cy="743055"/>
          </a:xfrm>
          <a:prstGeom prst="rect">
            <a:avLst/>
          </a:prstGeom>
        </p:spPr>
      </p:pic>
    </p:spTree>
    <p:extLst>
      <p:ext uri="{BB962C8B-B14F-4D97-AF65-F5344CB8AC3E}">
        <p14:creationId xmlns:p14="http://schemas.microsoft.com/office/powerpoint/2010/main" val="116444708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par>
                          <p:cTn id="30" fill="hold">
                            <p:stCondLst>
                              <p:cond delay="3000"/>
                            </p:stCondLst>
                            <p:childTnLst>
                              <p:par>
                                <p:cTn id="31" presetID="47" presetClass="entr" presetSubtype="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5" grpId="0" animBg="1"/>
      <p:bldP spid="8" grpId="0"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08782" y="830179"/>
            <a:ext cx="11374439" cy="2574759"/>
          </a:xfrm>
          <a:prstGeom prst="foldedCorner">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lIns="144000" rIns="252000">
            <a:noAutofit/>
          </a:bodyPr>
          <a:lstStyle/>
          <a:p>
            <a:pPr marL="0" indent="0" algn="just">
              <a:buNone/>
            </a:pPr>
            <a:endParaRPr lang="ru-RU"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marL="0" indent="0" algn="just">
              <a:buNone/>
            </a:pPr>
            <a:r>
              <a:rPr lang="ru-RU"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Комплекс </a:t>
            </a:r>
            <a:r>
              <a:rPr lang="ru-RU" sz="2400" dirty="0">
                <a:ln w="0"/>
                <a:solidFill>
                  <a:srgbClr val="FFFF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основных характеристик образования </a:t>
            </a:r>
            <a:r>
              <a:rPr lang="ru-RU" sz="2400" dirty="0">
                <a:ln w="0"/>
                <a:solidFill>
                  <a:schemeClr val="bg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(объем, содержание, планируемые результаты)</a:t>
            </a:r>
            <a:r>
              <a:rPr lang="ru-RU"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ru-RU" sz="2400" dirty="0">
                <a:ln w="0"/>
                <a:solidFill>
                  <a:srgbClr val="FFFF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организационно-педагогических условий </a:t>
            </a:r>
            <a:r>
              <a:rPr lang="ru-RU"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и в случаях, предусмотренных настоящим федеральным законом, </a:t>
            </a:r>
            <a:r>
              <a:rPr lang="ru-RU" sz="2400" dirty="0">
                <a:ln w="0"/>
                <a:solidFill>
                  <a:srgbClr val="FFFF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форм аттестации</a:t>
            </a:r>
            <a:r>
              <a:rPr lang="ru-RU"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который представлен в виде учебного плана, календарного учебного графика, рабочих программ учебных предметов, курсов, дисциплин </a:t>
            </a:r>
            <a:r>
              <a:rPr lang="ru-RU" sz="2400" dirty="0">
                <a:ln w="0"/>
                <a:solidFill>
                  <a:srgbClr val="FFFF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t>
            </a:r>
            <a:r>
              <a:rPr lang="ru-RU" sz="2400" dirty="0">
                <a:ln w="0"/>
                <a:solidFill>
                  <a:schemeClr val="bg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модулей</a:t>
            </a:r>
            <a:r>
              <a:rPr lang="ru-RU" sz="2400" dirty="0">
                <a:ln w="0"/>
                <a:solidFill>
                  <a:srgbClr val="FFFF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t>
            </a:r>
            <a:r>
              <a:rPr lang="ru-RU"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иных компонентов, а также оценочных и методических материалов </a:t>
            </a:r>
            <a:r>
              <a:rPr lang="ru-RU" sz="2000" dirty="0">
                <a:ln w="0"/>
                <a:solidFill>
                  <a:srgbClr val="FFFF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(ФЗ ст.2, п.9).</a:t>
            </a:r>
          </a:p>
        </p:txBody>
      </p:sp>
      <p:sp>
        <p:nvSpPr>
          <p:cNvPr id="5" name="Блок-схема: документ 4"/>
          <p:cNvSpPr/>
          <p:nvPr/>
        </p:nvSpPr>
        <p:spPr>
          <a:xfrm>
            <a:off x="0" y="2"/>
            <a:ext cx="12192000" cy="1179095"/>
          </a:xfrm>
          <a:prstGeom prst="flowChartDocumen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3600">
                <a:solidFill>
                  <a:prstClr val="white"/>
                </a:solidFill>
              </a:rPr>
              <a:t>Законодательно закреплено понятие </a:t>
            </a:r>
            <a:br>
              <a:rPr lang="ru-RU" sz="3600">
                <a:solidFill>
                  <a:prstClr val="white"/>
                </a:solidFill>
              </a:rPr>
            </a:br>
            <a:r>
              <a:rPr lang="ru-RU" sz="3600">
                <a:solidFill>
                  <a:prstClr val="white"/>
                </a:solidFill>
              </a:rPr>
              <a:t>«образовательная программа»</a:t>
            </a:r>
            <a:endParaRPr lang="ru-RU"/>
          </a:p>
        </p:txBody>
      </p:sp>
      <p:sp>
        <p:nvSpPr>
          <p:cNvPr id="4" name="Прямоугольник 3"/>
          <p:cNvSpPr/>
          <p:nvPr/>
        </p:nvSpPr>
        <p:spPr>
          <a:xfrm>
            <a:off x="408782" y="3818801"/>
            <a:ext cx="11279191" cy="2185214"/>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r>
              <a:rPr lang="ru-RU" sz="2800" b="1" dirty="0">
                <a:solidFill>
                  <a:srgbClr val="002060"/>
                </a:solidFill>
              </a:rPr>
              <a:t>Структура образовательной программы:</a:t>
            </a:r>
          </a:p>
          <a:p>
            <a:pPr marL="342882" indent="-342882">
              <a:buAutoNum type="arabicParenR"/>
            </a:pPr>
            <a:r>
              <a:rPr lang="ru-RU" sz="2400" dirty="0">
                <a:solidFill>
                  <a:srgbClr val="002060"/>
                </a:solidFill>
              </a:rPr>
              <a:t>Основные характеристики образования: </a:t>
            </a:r>
            <a:r>
              <a:rPr lang="ru-RU" sz="2000" dirty="0">
                <a:solidFill>
                  <a:srgbClr val="002060"/>
                </a:solidFill>
              </a:rPr>
              <a:t>объем, содержание, планируемое результаты.</a:t>
            </a:r>
          </a:p>
          <a:p>
            <a:pPr marL="342882" indent="-342882">
              <a:buAutoNum type="arabicParenR"/>
            </a:pPr>
            <a:endParaRPr lang="ru-RU" sz="2000" dirty="0">
              <a:solidFill>
                <a:srgbClr val="002060"/>
              </a:solidFill>
            </a:endParaRPr>
          </a:p>
          <a:p>
            <a:pPr marL="342882" indent="-342882">
              <a:buFontTx/>
              <a:buAutoNum type="arabicParenR"/>
            </a:pPr>
            <a:r>
              <a:rPr lang="ru-RU" sz="2400" dirty="0">
                <a:solidFill>
                  <a:srgbClr val="002060"/>
                </a:solidFill>
              </a:rPr>
              <a:t>Организационно-педагогические условия: </a:t>
            </a:r>
            <a:r>
              <a:rPr lang="ru-RU" sz="2000" dirty="0">
                <a:solidFill>
                  <a:srgbClr val="002060"/>
                </a:solidFill>
              </a:rPr>
              <a:t>учебный план, календарный учебный график, рабочие программы учебных предметов, курсов, дисциплин, оценочные и методические материалы, формы аттестации, </a:t>
            </a:r>
            <a:r>
              <a:rPr lang="ru-RU" sz="2000" dirty="0">
                <a:solidFill>
                  <a:srgbClr val="FF0000"/>
                </a:solidFill>
              </a:rPr>
              <a:t>иные компоненты</a:t>
            </a:r>
            <a:endParaRPr lang="ru-RU" sz="2400" dirty="0">
              <a:solidFill>
                <a:srgbClr val="FF0000"/>
              </a:solidFill>
            </a:endParaRPr>
          </a:p>
        </p:txBody>
      </p:sp>
    </p:spTree>
    <p:extLst>
      <p:ext uri="{BB962C8B-B14F-4D97-AF65-F5344CB8AC3E}">
        <p14:creationId xmlns:p14="http://schemas.microsoft.com/office/powerpoint/2010/main" val="121174138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750"/>
                                        <p:tgtEl>
                                          <p:spTgt spid="3"/>
                                        </p:tgtEl>
                                      </p:cBhvr>
                                    </p:animEffect>
                                    <p:anim calcmode="lin" valueType="num">
                                      <p:cBhvr>
                                        <p:cTn id="14" dur="750" fill="hold"/>
                                        <p:tgtEl>
                                          <p:spTgt spid="3"/>
                                        </p:tgtEl>
                                        <p:attrNameLst>
                                          <p:attrName>ppt_x</p:attrName>
                                        </p:attrNameLst>
                                      </p:cBhvr>
                                      <p:tavLst>
                                        <p:tav tm="0">
                                          <p:val>
                                            <p:strVal val="#ppt_x"/>
                                          </p:val>
                                        </p:tav>
                                        <p:tav tm="100000">
                                          <p:val>
                                            <p:strVal val="#ppt_x"/>
                                          </p:val>
                                        </p:tav>
                                      </p:tavLst>
                                    </p:anim>
                                    <p:anim calcmode="lin" valueType="num">
                                      <p:cBhvr>
                                        <p:cTn id="15" dur="75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1250"/>
                            </p:stCondLst>
                            <p:childTnLst>
                              <p:par>
                                <p:cTn id="17" presetID="10" presetClass="entr" presetSubtype="0" fill="hold" grpId="0" nodeType="after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par>
                          <p:cTn id="20" fill="hold">
                            <p:stCondLst>
                              <p:cond delay="1750"/>
                            </p:stCondLst>
                            <p:childTnLst>
                              <p:par>
                                <p:cTn id="21" presetID="10" presetClass="entr" presetSubtype="0" fill="hold" grpId="0" nodeType="after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Effect transition="in" filter="fade">
                                      <p:cBhvr>
                                        <p:cTn id="23" dur="500"/>
                                        <p:tgtEl>
                                          <p:spTgt spid="4">
                                            <p:txEl>
                                              <p:pRg st="1" end="1"/>
                                            </p:txEl>
                                          </p:spTgt>
                                        </p:tgtEl>
                                      </p:cBhvr>
                                    </p:animEffect>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4" grpId="0" build="p"/>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Paper</Template>
  <TotalTime>16585</TotalTime>
  <Words>5394</Words>
  <Application>Microsoft Office PowerPoint</Application>
  <PresentationFormat>Произвольный</PresentationFormat>
  <Paragraphs>620</Paragraphs>
  <Slides>62</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62</vt:i4>
      </vt:variant>
    </vt:vector>
  </HeadingPairs>
  <TitlesOfParts>
    <vt:vector size="63" baseType="lpstr">
      <vt:lpstr>Тема Office</vt:lpstr>
      <vt:lpstr> информационно-методический семинар  для педагогов дополнительного образования  «Современные подходы к разработке дополнительных общеобразовательных общеразвивающих программ»</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Структура пояснительной записки:</vt:lpstr>
      <vt:lpstr>Презентация PowerPoint</vt:lpstr>
      <vt:lpstr>Презентация PowerPoint</vt:lpstr>
      <vt:lpstr>Характеризуя направленность образовательной программы, важно кратко, но аргументировано обосновать принадлежность программы именно к данной направленности (не более 1 абзаца).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Учебно-тематический план</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(Приложение 3 к Письму Минобрнауки РФ от 18.11.2015 № 09-3242  «О направлении рекомендаций» (вместе Методические рекомендации по проектированию дополнительных общеразвивающих программ).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педагогические технологии</vt:lpstr>
      <vt:lpstr>Презентация PowerPoint</vt:lpstr>
      <vt:lpstr>Методическое обеспечение программы: </vt:lpstr>
      <vt:lpstr>Презентация PowerPoint</vt:lpstr>
      <vt:lpstr>Презентация PowerPoint</vt:lpstr>
      <vt:lpstr>Презентация PowerPoint</vt:lpstr>
      <vt:lpstr>Спасибо за внимание!</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Современные подходы к разработке дополнительных общеобразовательных общеразвивающих программ</dc:title>
  <dc:creator>Пользователь Windows</dc:creator>
  <cp:lastModifiedBy>ддт</cp:lastModifiedBy>
  <cp:revision>263</cp:revision>
  <dcterms:created xsi:type="dcterms:W3CDTF">2017-02-08T07:23:28Z</dcterms:created>
  <dcterms:modified xsi:type="dcterms:W3CDTF">2018-08-24T13:39:01Z</dcterms:modified>
</cp:coreProperties>
</file>