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7" r:id="rId10"/>
    <p:sldId id="268" r:id="rId11"/>
    <p:sldId id="269" r:id="rId12"/>
    <p:sldId id="270" r:id="rId13"/>
    <p:sldId id="272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5D342-47D3-42D8-85CF-D5202D8F061D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394EE-3BF7-47B3-B569-20E508C1EB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74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394EE-3BF7-47B3-B569-20E508C1EB8B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6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37000" r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9FE6D-4902-4569-8099-9FAF97B800E5}" type="datetimeFigureOut">
              <a:rPr lang="ru-RU" smtClean="0"/>
              <a:pPr/>
              <a:t>03.08.2020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D0799-AED8-4EAC-937A-7FD4AD3E21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Tm="600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gif"/><Relationship Id="rId3" Type="http://schemas.openxmlformats.org/officeDocument/2006/relationships/image" Target="../media/image48.gif"/><Relationship Id="rId7" Type="http://schemas.openxmlformats.org/officeDocument/2006/relationships/image" Target="../media/image5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gif"/><Relationship Id="rId11" Type="http://schemas.openxmlformats.org/officeDocument/2006/relationships/image" Target="../media/image55.gif"/><Relationship Id="rId5" Type="http://schemas.openxmlformats.org/officeDocument/2006/relationships/audio" Target="../media/audio1.wav"/><Relationship Id="rId10" Type="http://schemas.openxmlformats.org/officeDocument/2006/relationships/image" Target="../media/image54.gif"/><Relationship Id="rId4" Type="http://schemas.openxmlformats.org/officeDocument/2006/relationships/image" Target="../media/image49.gif"/><Relationship Id="rId9" Type="http://schemas.openxmlformats.org/officeDocument/2006/relationships/image" Target="../media/image53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9.png"/><Relationship Id="rId12" Type="http://schemas.openxmlformats.org/officeDocument/2006/relationships/image" Target="../media/image6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77;&#1079;&#1077;&#1085;&#1090;&#1072;&#1094;&#1080;&#1080;\&#1052;&#1085;&#1086;&#1075;&#1086;&#1079;&#1085;&#1072;&#1095;&#1085;&#1099;&#1077;%20&#1089;&#1083;&#1086;&#1074;&#1072;\002.mp3" TargetMode="External"/><Relationship Id="rId6" Type="http://schemas.openxmlformats.org/officeDocument/2006/relationships/image" Target="../media/image58.png"/><Relationship Id="rId11" Type="http://schemas.openxmlformats.org/officeDocument/2006/relationships/image" Target="../media/image55.gif"/><Relationship Id="rId5" Type="http://schemas.openxmlformats.org/officeDocument/2006/relationships/image" Target="../media/image57.gif"/><Relationship Id="rId10" Type="http://schemas.openxmlformats.org/officeDocument/2006/relationships/image" Target="../media/image62.gif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gif"/><Relationship Id="rId3" Type="http://schemas.openxmlformats.org/officeDocument/2006/relationships/image" Target="../media/image64.gif"/><Relationship Id="rId7" Type="http://schemas.openxmlformats.org/officeDocument/2006/relationships/image" Target="../media/image6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gif"/><Relationship Id="rId5" Type="http://schemas.openxmlformats.org/officeDocument/2006/relationships/image" Target="../media/image66.gif"/><Relationship Id="rId10" Type="http://schemas.openxmlformats.org/officeDocument/2006/relationships/image" Target="../media/image71.gif"/><Relationship Id="rId4" Type="http://schemas.openxmlformats.org/officeDocument/2006/relationships/image" Target="../media/image65.gif"/><Relationship Id="rId9" Type="http://schemas.openxmlformats.org/officeDocument/2006/relationships/image" Target="../media/image70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7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77;&#1079;&#1077;&#1085;&#1090;&#1072;&#1094;&#1080;&#1080;\&#1052;&#1085;&#1086;&#1075;&#1086;&#1079;&#1085;&#1072;&#1095;&#1085;&#1099;&#1077;%20&#1089;&#1083;&#1086;&#1074;&#1072;\002.mp3" TargetMode="External"/><Relationship Id="rId6" Type="http://schemas.openxmlformats.org/officeDocument/2006/relationships/image" Target="../media/image74.gif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77;&#1079;&#1077;&#1085;&#1090;&#1072;&#1094;&#1080;&#1080;\&#1052;&#1085;&#1086;&#1075;&#1086;&#1079;&#1085;&#1072;&#1095;&#1085;&#1099;&#1077;%20&#1089;&#1083;&#1086;&#1074;&#1072;\002.mp3" TargetMode="External"/><Relationship Id="rId6" Type="http://schemas.openxmlformats.org/officeDocument/2006/relationships/image" Target="../media/image79.gif"/><Relationship Id="rId5" Type="http://schemas.openxmlformats.org/officeDocument/2006/relationships/image" Target="../media/image78.gif"/><Relationship Id="rId4" Type="http://schemas.openxmlformats.org/officeDocument/2006/relationships/image" Target="../media/image77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71604" y="3429000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2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74904" cy="687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86116" y="1428736"/>
            <a:ext cx="385765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u="sng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 мире</a:t>
            </a:r>
          </a:p>
          <a:p>
            <a:r>
              <a:rPr lang="ru-RU" sz="60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</a:t>
            </a:r>
            <a:r>
              <a:rPr lang="ru-RU" sz="6000" b="1" u="sng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</a:t>
            </a:r>
            <a:r>
              <a:rPr lang="ru-RU" sz="60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3500438"/>
            <a:ext cx="24288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(многозначные слова)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61248"/>
            <a:ext cx="5724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Педагог-психолог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Юрьева А.С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 smtClean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МКДОУ Грибановский детский сад №1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-142900"/>
            <a:ext cx="45005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Растёт: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природа, фото\0_12311_421b797a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857364"/>
            <a:ext cx="2756421" cy="20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85728"/>
            <a:ext cx="694848" cy="8280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857760"/>
            <a:ext cx="694848" cy="8280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785794"/>
            <a:ext cx="694848" cy="8280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49152" y="4857760"/>
            <a:ext cx="694848" cy="828000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285728"/>
            <a:ext cx="694848" cy="828000"/>
          </a:xfrm>
          <a:prstGeom prst="rect">
            <a:avLst/>
          </a:prstGeom>
          <a:noFill/>
        </p:spPr>
      </p:pic>
      <p:pic>
        <p:nvPicPr>
          <p:cNvPr id="1027" name="Picture 3" descr="C:\Documents and Settings\Кирилл\Рабочий стол\Рабочий стол\МАМА\природа, фото\0_2408e_1cc961e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2071678"/>
            <a:ext cx="2731461" cy="20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Кирилл\Рабочий стол\Рабочий стол\МАМА\природа, фото\0_6469_bc27ac8e_X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4000" y="1928802"/>
            <a:ext cx="2640000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Кирилл\Рабочий стол\Рабочий стол\МАМА\природа, фото\0_d351_a513ac2d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57356" y="4429132"/>
            <a:ext cx="2272589" cy="19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Кирилл\Рабочий стол\Рабочий стол\МАМА\анимация\ogur0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29256" y="4286256"/>
            <a:ext cx="159815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Кирилл\Рабочий стол\Рабочий стол\МАМА\анимация\jablok0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57950" y="5454000"/>
            <a:ext cx="1560753" cy="14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Стрелка вниз 13"/>
          <p:cNvSpPr/>
          <p:nvPr/>
        </p:nvSpPr>
        <p:spPr>
          <a:xfrm>
            <a:off x="1285852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429124" y="16430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7715272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857224" y="507207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лево 17"/>
          <p:cNvSpPr/>
          <p:nvPr/>
        </p:nvSpPr>
        <p:spPr>
          <a:xfrm>
            <a:off x="7429520" y="507207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42844" y="3857628"/>
            <a:ext cx="3113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ягоды, грибы, цветы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71934" y="392906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дерево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16" y="3786190"/>
            <a:ext cx="2285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дом (строится)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7356" y="6286520"/>
            <a:ext cx="292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дети, животные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86380" y="5929330"/>
            <a:ext cx="12057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овощи,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фрукты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-214338"/>
            <a:ext cx="52149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Бежит: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природа, фото\0_2c930_87356fad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00174"/>
            <a:ext cx="2525266" cy="23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C:\Documents and Settings\Кирилл\Рабочий стол\Рабочий стол\МАМА\природа, фото\0_11efb_6c707f39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500174"/>
            <a:ext cx="2809527" cy="212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C:\Documents and Settings\Кирилл\Рабочий стол\Рабочий стол\МАМА\природа, фото\0_3021a_f1c16f42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71736" y="3643314"/>
            <a:ext cx="2165670" cy="280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C:\Documents and Settings\Кирилл\Рабочий стол\Рабочий стол\МАМА\природа, фото\0_28351_bd030080_X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4214818"/>
            <a:ext cx="2880000" cy="216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42852"/>
            <a:ext cx="694848" cy="828000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857232"/>
            <a:ext cx="694848" cy="82800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42852"/>
            <a:ext cx="694848" cy="828000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1000108"/>
            <a:ext cx="694848" cy="828000"/>
          </a:xfrm>
          <a:prstGeom prst="rect">
            <a:avLst/>
          </a:prstGeom>
          <a:noFill/>
        </p:spPr>
      </p:pic>
      <p:sp>
        <p:nvSpPr>
          <p:cNvPr id="11" name="Стрелка вниз 10"/>
          <p:cNvSpPr/>
          <p:nvPr/>
        </p:nvSpPr>
        <p:spPr>
          <a:xfrm>
            <a:off x="1142976" y="1000108"/>
            <a:ext cx="484632" cy="64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6000760" y="1000108"/>
            <a:ext cx="484632" cy="61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3428992" y="1714488"/>
            <a:ext cx="484632" cy="194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8001024" y="1857364"/>
            <a:ext cx="484632" cy="270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00100" y="3571876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река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2132" y="371475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время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8926" y="6286520"/>
            <a:ext cx="1636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человек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43702" y="6286520"/>
            <a:ext cx="250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молоко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-214338"/>
            <a:ext cx="47149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Летит: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Documents and Settings\Кирилл\Рабочий стол\Рабочий стол\МАМА\природа, фото\0_76c1_e47f3b6f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3357562"/>
            <a:ext cx="3351740" cy="291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C:\Documents and Settings\Кирилл\Рабочий стол\Рабочий стол\МАМА\природа, фото\0_29d99_c7db886e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785794"/>
            <a:ext cx="3092005" cy="23574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9" name="Picture 5" descr="C:\Documents and Settings\Кирилл\Рабочий стол\Рабочий стол\МАМА\природа, фото\0_319b9_d350db5a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786190"/>
            <a:ext cx="3441618" cy="244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 descr="C:\Documents and Settings\Кирилл\Рабочий стол\Рабочий стол\МАМА\фото транспорта\150166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6446" y="785794"/>
            <a:ext cx="3187913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071678"/>
            <a:ext cx="845903" cy="100800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857760"/>
            <a:ext cx="845903" cy="1008000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285860"/>
            <a:ext cx="845903" cy="1008000"/>
          </a:xfrm>
          <a:prstGeom prst="rect">
            <a:avLst/>
          </a:prstGeom>
          <a:noFill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3643314"/>
            <a:ext cx="845903" cy="100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85852" y="307181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птица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7950" y="2928934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самолёт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215082"/>
            <a:ext cx="5967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машина (очень быстро едет)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43570" y="6215082"/>
            <a:ext cx="32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человек (падает)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0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</a:rPr>
              <a:t>А теперь давайте поиграем!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488" y="714356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Игра «Заселяем дом»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714884"/>
            <a:ext cx="1357322" cy="135732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786322"/>
            <a:ext cx="1357322" cy="12858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3643314"/>
            <a:ext cx="1357322" cy="121444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3643314"/>
            <a:ext cx="1357322" cy="121444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571744"/>
            <a:ext cx="1414466" cy="10800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2571744"/>
            <a:ext cx="1357322" cy="10800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Трапеция 10"/>
          <p:cNvSpPr/>
          <p:nvPr/>
        </p:nvSpPr>
        <p:spPr>
          <a:xfrm>
            <a:off x="2857488" y="1357298"/>
            <a:ext cx="2857520" cy="1216152"/>
          </a:xfrm>
          <a:prstGeom prst="trapezoi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Управляющая кнопка: настраиваемая 13">
            <a:hlinkClick r:id="" action="ppaction://noaction" highlightClick="1"/>
          </p:cNvPr>
          <p:cNvSpPr/>
          <p:nvPr/>
        </p:nvSpPr>
        <p:spPr>
          <a:xfrm>
            <a:off x="3143240" y="2571744"/>
            <a:ext cx="1042416" cy="1042416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4429124" y="2571744"/>
            <a:ext cx="1042416" cy="1042416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3143240" y="3714752"/>
            <a:ext cx="1042416" cy="1042416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Управляющая кнопка: настраиваемая 16">
            <a:hlinkClick r:id="" action="ppaction://noaction" highlightClick="1"/>
          </p:cNvPr>
          <p:cNvSpPr/>
          <p:nvPr/>
        </p:nvSpPr>
        <p:spPr>
          <a:xfrm>
            <a:off x="4429124" y="3714752"/>
            <a:ext cx="1042416" cy="1042416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3143240" y="4929198"/>
            <a:ext cx="1042416" cy="1042416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4429124" y="4929198"/>
            <a:ext cx="1042416" cy="1042416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786446" y="2571744"/>
            <a:ext cx="34874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Вот стоит высокий дом,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Новоселье скоро в нём.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Ты подумай, не спеши,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 жильцов в дом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засели!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этом доме живут…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«ручки».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Кирилл\Рабочий стол\Рабочий стол\МАМА\анимация\coffe_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736"/>
            <a:ext cx="1344000" cy="756000"/>
          </a:xfrm>
          <a:prstGeom prst="rect">
            <a:avLst/>
          </a:prstGeom>
          <a:noFill/>
        </p:spPr>
      </p:pic>
      <p:pic>
        <p:nvPicPr>
          <p:cNvPr id="3075" name="Picture 3" descr="C:\Documents and Settings\Кирилл\Рабочий стол\Рабочий стол\МАМА\анимация\17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5572140"/>
            <a:ext cx="923925" cy="781050"/>
          </a:xfrm>
          <a:prstGeom prst="rect">
            <a:avLst/>
          </a:prstGeom>
          <a:noFill/>
        </p:spPr>
      </p:pic>
      <p:pic>
        <p:nvPicPr>
          <p:cNvPr id="3076" name="Picture 4" descr="C:\Documents and Settings\Кирилл\Рабочий стол\Рабочий стол\МАМА\анимация\File218.gif">
            <a:hlinkClick r:id="" action="ppaction://noaction">
              <a:snd r:embed="rId5" name="camera.wav"/>
            </a:hlinkClick>
          </p:cNvPr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3786190"/>
            <a:ext cx="1428750" cy="1428750"/>
          </a:xfrm>
          <a:prstGeom prst="rect">
            <a:avLst/>
          </a:prstGeom>
          <a:noFill/>
        </p:spPr>
      </p:pic>
      <p:pic>
        <p:nvPicPr>
          <p:cNvPr id="3077" name="Picture 5" descr="C:\Documents and Settings\Кирилл\Рабочий стол\Рабочий стол\МАМА\анимация\Cartoon-Clipart-Free-10.gif"/>
          <p:cNvPicPr>
            <a:picLocks noChangeAspect="1" noChangeArrowheads="1"/>
          </p:cNvPicPr>
          <p:nvPr/>
        </p:nvPicPr>
        <p:blipFill>
          <a:blip r:embed="rId7" cstate="email"/>
          <a:srcRect l="5608" r="10271" b="6293"/>
          <a:stretch>
            <a:fillRect/>
          </a:stretch>
        </p:blipFill>
        <p:spPr bwMode="auto">
          <a:xfrm>
            <a:off x="142844" y="3071810"/>
            <a:ext cx="1071570" cy="1214446"/>
          </a:xfrm>
          <a:prstGeom prst="rect">
            <a:avLst/>
          </a:prstGeom>
          <a:noFill/>
        </p:spPr>
      </p:pic>
      <p:pic>
        <p:nvPicPr>
          <p:cNvPr id="3079" name="Picture 7" descr="C:\Documents and Settings\Кирилл\Рабочий стол\Рабочий стол\МАМА\анимация\8888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5286388"/>
            <a:ext cx="1371600" cy="1095375"/>
          </a:xfrm>
          <a:prstGeom prst="rect">
            <a:avLst/>
          </a:prstGeom>
          <a:noFill/>
        </p:spPr>
      </p:pic>
      <p:pic>
        <p:nvPicPr>
          <p:cNvPr id="3080" name="Picture 8" descr="C:\Documents and Settings\Кирилл\Рабочий стол\Рабочий стол\МАМА\анимация\ещшго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72462" y="5286388"/>
            <a:ext cx="913848" cy="1080000"/>
          </a:xfrm>
          <a:prstGeom prst="rect">
            <a:avLst/>
          </a:prstGeom>
          <a:noFill/>
        </p:spPr>
      </p:pic>
      <p:pic>
        <p:nvPicPr>
          <p:cNvPr id="3082" name="Picture 10" descr="C:\Documents and Settings\Кирилл\Рабочий стол\Рабочий стол\МАМА\анимация\Cartoon-Clipart-Free-60.gif"/>
          <p:cNvPicPr>
            <a:picLocks noChangeAspect="1" noChangeArrowheads="1"/>
          </p:cNvPicPr>
          <p:nvPr/>
        </p:nvPicPr>
        <p:blipFill>
          <a:blip r:embed="rId10" cstate="email"/>
          <a:srcRect t="10668" b="12517"/>
          <a:stretch>
            <a:fillRect/>
          </a:stretch>
        </p:blipFill>
        <p:spPr bwMode="auto">
          <a:xfrm>
            <a:off x="1500166" y="2285992"/>
            <a:ext cx="1116000" cy="857256"/>
          </a:xfrm>
          <a:prstGeom prst="rect">
            <a:avLst/>
          </a:prstGeom>
          <a:noFill/>
        </p:spPr>
      </p:pic>
      <p:sp>
        <p:nvSpPr>
          <p:cNvPr id="27" name="Стрелка вправо 26">
            <a:hlinkClick r:id="" action="ppaction://hlinkshowjump?jump=nextslide"/>
          </p:cNvPr>
          <p:cNvSpPr/>
          <p:nvPr/>
        </p:nvSpPr>
        <p:spPr>
          <a:xfrm>
            <a:off x="7929586" y="7857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Documents and Settings\Кирилл\Рабочий стол\Рабочий стол\МАМА\анимация\гриб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215074" y="5357826"/>
            <a:ext cx="1037939" cy="118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99 0.02662 C 0.15295 0.09745 0.27309 0.16828 0.32118 0.196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33333E-6 C 0.07517 0.09144 0.15035 0.18287 0.18056 0.219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C 0.19566 -0.03565 0.39149 -0.07107 0.46788 -0.08565 C 0.54427 -0.10023 0.45989 -0.08704 0.45833 -0.08727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0625 C 0.14514 -0.08009 0.31406 -0.16597 0.39392 -0.20578 C 0.47344 -0.2456 0.44444 -0.22847 0.45451 -0.2331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92593E-6 C 0.0625 -0.03703 0.12517 -0.07407 0.15 -0.08888 " pathEditMode="relative" ptsTypes="aA">
                                      <p:cBhvr>
                                        <p:cTn id="2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6 C -0.16215 -0.02246 -0.32413 -0.04491 -0.38923 -0.05394 " pathEditMode="relative" ptsTypes="aA">
                                      <p:cBhvr>
                                        <p:cTn id="3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         </a:t>
            </a:r>
            <a:r>
              <a:rPr lang="ru-RU" sz="5400" b="1" u="sng" dirty="0" smtClean="0">
                <a:solidFill>
                  <a:srgbClr val="C00000"/>
                </a:solidFill>
              </a:rPr>
              <a:t>Игра «Найди пару»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(предметам в левой колонке найдите пару в правой колонке)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Documents and Settings\Кирилл\Рабочий стол\Рабочий стол\МАМА\анимация\f225f56e7ec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2571744"/>
            <a:ext cx="836337" cy="1404000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Рабочий стол\МАМА\анимация\сссс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5286388"/>
            <a:ext cx="1447266" cy="1332000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Рабочий стол\МАМА\анимация\aa4f8126777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2500306"/>
            <a:ext cx="933174" cy="1440000"/>
          </a:xfrm>
          <a:prstGeom prst="rect">
            <a:avLst/>
          </a:prstGeom>
          <a:noFill/>
        </p:spPr>
      </p:pic>
      <p:pic>
        <p:nvPicPr>
          <p:cNvPr id="1033" name="Picture 9" descr="C:\Documents and Settings\Кирилл\Рабочий стол\Рабочий стол\МАМА\анимация\be76f52bf2bc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85852" y="4143380"/>
            <a:ext cx="1745690" cy="1008000"/>
          </a:xfrm>
          <a:prstGeom prst="rect">
            <a:avLst/>
          </a:prstGeom>
          <a:noFill/>
        </p:spPr>
      </p:pic>
      <p:pic>
        <p:nvPicPr>
          <p:cNvPr id="1035" name="Picture 11" descr="C:\Documents and Settings\Кирилл\Рабочий стол\Рабочий стол\МАМА\анимация\white onion copy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46" y="1285860"/>
            <a:ext cx="1036592" cy="1152000"/>
          </a:xfrm>
          <a:prstGeom prst="rect">
            <a:avLst/>
          </a:prstGeom>
          <a:noFill/>
        </p:spPr>
      </p:pic>
      <p:pic>
        <p:nvPicPr>
          <p:cNvPr id="1037" name="Picture 13" descr="C:\Documents and Settings\Кирилл\Рабочий стол\Рабочий стол\МАМА\анимация\d01a44350734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86380" y="5572140"/>
            <a:ext cx="2435715" cy="1080000"/>
          </a:xfrm>
          <a:prstGeom prst="rect">
            <a:avLst/>
          </a:prstGeom>
          <a:noFill/>
        </p:spPr>
      </p:pic>
      <p:pic>
        <p:nvPicPr>
          <p:cNvPr id="1039" name="Picture 15" descr="C:\Documents and Settings\Кирилл\Рабочий стол\Рабочий стол\МАМА\анимация\8888888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14480" y="1428736"/>
            <a:ext cx="1257300" cy="904875"/>
          </a:xfrm>
          <a:prstGeom prst="rect">
            <a:avLst/>
          </a:prstGeom>
          <a:noFill/>
        </p:spPr>
      </p:pic>
      <p:pic>
        <p:nvPicPr>
          <p:cNvPr id="1040" name="Picture 16" descr="C:\Documents and Settings\Кирилл\Рабочий стол\Рабочий стол\МАМА\анимация\гриб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929322" y="4000504"/>
            <a:ext cx="1069392" cy="1224000"/>
          </a:xfrm>
          <a:prstGeom prst="rect">
            <a:avLst/>
          </a:prstGeom>
          <a:noFill/>
        </p:spPr>
      </p:pic>
      <p:cxnSp>
        <p:nvCxnSpPr>
          <p:cNvPr id="34" name="Прямая со стрелкой 33"/>
          <p:cNvCxnSpPr/>
          <p:nvPr/>
        </p:nvCxnSpPr>
        <p:spPr>
          <a:xfrm rot="10800000">
            <a:off x="2857488" y="1785926"/>
            <a:ext cx="3171856" cy="1404950"/>
          </a:xfrm>
          <a:prstGeom prst="straightConnector1">
            <a:avLst/>
          </a:prstGeom>
          <a:ln w="762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571736" y="3429000"/>
            <a:ext cx="3500462" cy="1357322"/>
          </a:xfrm>
          <a:prstGeom prst="straightConnector1">
            <a:avLst/>
          </a:prstGeom>
          <a:ln w="762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428860" y="4643446"/>
            <a:ext cx="3429024" cy="1214446"/>
          </a:xfrm>
          <a:prstGeom prst="straightConnector1">
            <a:avLst/>
          </a:prstGeom>
          <a:ln w="762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 flipH="1" flipV="1">
            <a:off x="2393141" y="2250273"/>
            <a:ext cx="3714776" cy="3357586"/>
          </a:xfrm>
          <a:prstGeom prst="straightConnector1">
            <a:avLst/>
          </a:prstGeom>
          <a:ln w="762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29454" y="2428868"/>
            <a:ext cx="2214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Ура!!!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6" name="0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email"/>
          <a:stretch>
            <a:fillRect/>
          </a:stretch>
        </p:blipFill>
        <p:spPr>
          <a:xfrm>
            <a:off x="214282" y="6429396"/>
            <a:ext cx="304800" cy="304800"/>
          </a:xfrm>
          <a:prstGeom prst="rect">
            <a:avLst/>
          </a:prstGeom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929586" y="2857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79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-142900"/>
            <a:ext cx="7047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Игра «Что лишнее?»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785794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Всё это «летит». Уберите лишнее.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Documents and Settings\Кирилл\Рабочий стол\Рабочий стол\МАМА\анимация\9ю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4518000"/>
            <a:ext cx="1945221" cy="2340000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Рабочий стол\МАМА\анимация\16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1357298"/>
            <a:ext cx="3150000" cy="1008000"/>
          </a:xfrm>
          <a:prstGeom prst="rect">
            <a:avLst/>
          </a:prstGeom>
          <a:noFill/>
        </p:spPr>
      </p:pic>
      <p:pic>
        <p:nvPicPr>
          <p:cNvPr id="1030" name="Picture 6" descr="C:\Documents and Settings\Кирилл\Рабочий стол\Рабочий стол\МАМА\анимация\266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7754">
            <a:off x="6487239" y="2348424"/>
            <a:ext cx="2127280" cy="1980000"/>
          </a:xfrm>
          <a:prstGeom prst="rect">
            <a:avLst/>
          </a:prstGeom>
          <a:noFill/>
        </p:spPr>
      </p:pic>
      <p:pic>
        <p:nvPicPr>
          <p:cNvPr id="1032" name="Picture 8" descr="C:\Documents and Settings\Кирилл\Рабочий стол\Рабочий стол\МАМА\анимация\Cartoon-Clipart-Free-01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email"/>
          <a:srcRect b="7143"/>
          <a:stretch>
            <a:fillRect/>
          </a:stretch>
        </p:blipFill>
        <p:spPr bwMode="auto">
          <a:xfrm>
            <a:off x="1643042" y="4286256"/>
            <a:ext cx="1751481" cy="241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Documents and Settings\Кирилл\Рабочий стол\Рабочий стол\МАМА\анимация\коло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0562" y="4714884"/>
            <a:ext cx="1539648" cy="1944000"/>
          </a:xfrm>
          <a:prstGeom prst="rect">
            <a:avLst/>
          </a:prstGeom>
          <a:noFill/>
        </p:spPr>
      </p:pic>
      <p:pic>
        <p:nvPicPr>
          <p:cNvPr id="1034" name="Picture 10" descr="C:\Documents and Settings\Кирилл\Рабочий стол\Рабочий стол\МАМА\анимация\Cars_18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2143116"/>
            <a:ext cx="2448000" cy="24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8001024" y="7143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2" descr="C:\Documents and Settings\Кирилл\Рабочий стол\Рабочий стол\МАМА\анимация\40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5720" y="1357298"/>
            <a:ext cx="3635536" cy="1152000"/>
          </a:xfrm>
          <a:prstGeom prst="rect">
            <a:avLst/>
          </a:prstGeom>
          <a:noFill/>
        </p:spPr>
      </p:pic>
      <p:pic>
        <p:nvPicPr>
          <p:cNvPr id="5" name="Picture 3" descr="C:\Documents and Settings\Кирилл\Рабочий стол\Рабочий стол\МАМА\анимация\bestgif.narod.ru_5117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1472" y="2643182"/>
            <a:ext cx="2620935" cy="1692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0"/>
            <a:ext cx="7132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C00000"/>
                </a:solidFill>
              </a:rPr>
              <a:t>Игра «Отгадай слово»</a:t>
            </a:r>
            <a:endParaRPr lang="ru-RU" sz="54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7554" y="1071546"/>
            <a:ext cx="185738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Что это?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анимация\dc0f45de31f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48987" y="4071942"/>
            <a:ext cx="3095013" cy="2628000"/>
          </a:xfrm>
          <a:prstGeom prst="rect">
            <a:avLst/>
          </a:prstGeom>
          <a:noFill/>
        </p:spPr>
      </p:pic>
      <p:pic>
        <p:nvPicPr>
          <p:cNvPr id="2051" name="Picture 3" descr="C:\Documents and Settings\Кирилл\Рабочий стол\Рабочий стол\МАМА\анимация\a0f87af0664c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38"/>
            <a:ext cx="3003061" cy="2196000"/>
          </a:xfrm>
          <a:prstGeom prst="rect">
            <a:avLst/>
          </a:prstGeom>
          <a:noFill/>
        </p:spPr>
      </p:pic>
      <p:pic>
        <p:nvPicPr>
          <p:cNvPr id="2052" name="Picture 4" descr="C:\Documents and Settings\Кирилл\Рабочий стол\Рабочий стол\МАМА\анимация\ттттт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2000240"/>
            <a:ext cx="1247775" cy="1266825"/>
          </a:xfrm>
          <a:prstGeom prst="rect">
            <a:avLst/>
          </a:prstGeom>
          <a:noFill/>
        </p:spPr>
      </p:pic>
      <p:pic>
        <p:nvPicPr>
          <p:cNvPr id="2053" name="Picture 5" descr="C:\Documents and Settings\Кирилл\Рабочий стол\Рабочий стол\МАМА\природа, фото\0_10cd2_74b6ac73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3857628"/>
            <a:ext cx="3024000" cy="22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Кирилл\Рабочий стол\Рабочий стол\МАМА\природа, фото\0_16303_a1761d84_XL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92000" y="1214422"/>
            <a:ext cx="2052000" cy="273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1643042" y="2000240"/>
            <a:ext cx="514353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072332" y="2570950"/>
            <a:ext cx="1142214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215074" y="2571744"/>
            <a:ext cx="114300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643042" y="3143248"/>
            <a:ext cx="514353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643306" y="2571744"/>
            <a:ext cx="114300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1928794" y="2571744"/>
            <a:ext cx="114300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2785256" y="2571744"/>
            <a:ext cx="1143802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4500562" y="2571744"/>
            <a:ext cx="114300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5357818" y="2571744"/>
            <a:ext cx="114300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643042" y="2000240"/>
            <a:ext cx="10674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И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43174" y="2000240"/>
            <a:ext cx="771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Г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357554" y="2000240"/>
            <a:ext cx="1093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О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286248" y="2000240"/>
            <a:ext cx="9735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Л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43504" y="2000240"/>
            <a:ext cx="8331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К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000760" y="2000240"/>
            <a:ext cx="10209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76" name="0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8001024" y="7143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7902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</p:childTnLst>
        </p:cTn>
      </p:par>
    </p:tnLst>
    <p:bldLst>
      <p:bldP spid="70" grpId="0"/>
      <p:bldP spid="71" grpId="0"/>
      <p:bldP spid="73" grpId="0"/>
      <p:bldP spid="74" grpId="0"/>
      <p:bldP spid="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6846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C00000"/>
                </a:solidFill>
              </a:rPr>
              <a:t>Игра «Отгадай слово»</a:t>
            </a:r>
            <a:endParaRPr lang="ru-RU" sz="54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7554" y="1000108"/>
            <a:ext cx="207170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Что делает?</a:t>
            </a:r>
            <a:endParaRPr lang="ru-RU" sz="2800" b="1" dirty="0">
              <a:solidFill>
                <a:srgbClr val="7030A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85918" y="2071678"/>
            <a:ext cx="542928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250133" y="2607463"/>
            <a:ext cx="107157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679818" y="2607066"/>
            <a:ext cx="1070776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85918" y="3143248"/>
            <a:ext cx="542928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964777" y="2607463"/>
            <a:ext cx="107157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607455" y="2607463"/>
            <a:ext cx="107157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322099" y="2607463"/>
            <a:ext cx="107157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071670" y="2000240"/>
            <a:ext cx="995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И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57554" y="1928802"/>
            <a:ext cx="9286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Д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86314" y="2000240"/>
            <a:ext cx="6848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Ё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15074" y="2000240"/>
            <a:ext cx="692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Т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анимация\ьтог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143248"/>
            <a:ext cx="1914813" cy="1728000"/>
          </a:xfrm>
          <a:prstGeom prst="rect">
            <a:avLst/>
          </a:prstGeom>
          <a:noFill/>
        </p:spPr>
      </p:pic>
      <p:pic>
        <p:nvPicPr>
          <p:cNvPr id="2052" name="Picture 4" descr="C:\Documents and Settings\Кирилл\Рабочий стол\Рабочий стол\МАМА\анимация\ид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3357562"/>
            <a:ext cx="1473696" cy="1872000"/>
          </a:xfrm>
          <a:prstGeom prst="rect">
            <a:avLst/>
          </a:prstGeom>
          <a:noFill/>
        </p:spPr>
      </p:pic>
      <p:pic>
        <p:nvPicPr>
          <p:cNvPr id="2053" name="Picture 5" descr="C:\Documents and Settings\Кирилл\Рабочий стол\Рабочий стол\МАМА\анимация\окно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16" y="4143380"/>
            <a:ext cx="1836000" cy="1836000"/>
          </a:xfrm>
          <a:prstGeom prst="rect">
            <a:avLst/>
          </a:prstGeom>
          <a:noFill/>
        </p:spPr>
      </p:pic>
      <p:pic>
        <p:nvPicPr>
          <p:cNvPr id="37" name="Picture 5" descr="C:\Documents and Settings\Кирилл\Рабочий стол\Рабочий стол\МАМА\природа, фото\0_8313_1e8a742e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2222976" y="4492140"/>
            <a:ext cx="2286016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0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  <p:sp>
        <p:nvSpPr>
          <p:cNvPr id="39" name="Стрелка вправо 38">
            <a:hlinkClick r:id="" action="ppaction://hlinkshowjump?jump=lastslide"/>
          </p:cNvPr>
          <p:cNvSpPr/>
          <p:nvPr/>
        </p:nvSpPr>
        <p:spPr>
          <a:xfrm>
            <a:off x="7715272" y="107154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79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357166"/>
            <a:ext cx="3643338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Конец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428868"/>
            <a:ext cx="393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  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357694"/>
            <a:ext cx="2792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анимация\CL-24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0"/>
            <a:ext cx="6500826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Это город Словарик. Здесь живут слова.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         Давайте с ними познакомимся!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643182"/>
            <a:ext cx="1752233" cy="20880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714620"/>
            <a:ext cx="1752233" cy="208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4929198"/>
            <a:ext cx="3714776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Это слова – близнецы.</a:t>
            </a:r>
            <a:endParaRPr lang="ru-RU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5500702"/>
            <a:ext cx="86439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Они похожи, как две капли воды.</a:t>
            </a:r>
          </a:p>
          <a:p>
            <a:r>
              <a:rPr lang="ru-RU" sz="2800" b="1" dirty="0" smtClean="0"/>
              <a:t>Одинаково их пишут, одинаково их слышат.</a:t>
            </a:r>
          </a:p>
          <a:p>
            <a:r>
              <a:rPr lang="ru-RU" sz="2800" b="1" dirty="0" smtClean="0"/>
              <a:t>      Но обозначают они разные предметы.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-285776"/>
            <a:ext cx="23574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u="sng" dirty="0" smtClean="0">
                <a:solidFill>
                  <a:srgbClr val="C00000"/>
                </a:solidFill>
              </a:rPr>
              <a:t>Лук</a:t>
            </a:r>
            <a:endParaRPr lang="ru-RU" sz="8800" b="1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857232"/>
            <a:ext cx="4572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Взял я </a:t>
            </a:r>
            <a:r>
              <a:rPr lang="ru-RU" sz="3200" b="1" dirty="0" smtClean="0">
                <a:solidFill>
                  <a:srgbClr val="FF0000"/>
                </a:solidFill>
              </a:rPr>
              <a:t>лук</a:t>
            </a:r>
            <a:r>
              <a:rPr lang="ru-RU" sz="3200" b="1" dirty="0" smtClean="0">
                <a:solidFill>
                  <a:srgbClr val="7030A0"/>
                </a:solidFill>
              </a:rPr>
              <a:t>, одну стрелу,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Натянул я тетиву.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Ты лети моя стрела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В голубые небеса!</a:t>
            </a:r>
          </a:p>
          <a:p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5072066" y="1109497"/>
            <a:ext cx="40719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Прилетела в огород,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Где на грядке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             </a:t>
            </a:r>
            <a:r>
              <a:rPr lang="ru-RU" sz="3200" b="1" dirty="0" smtClean="0">
                <a:solidFill>
                  <a:srgbClr val="FF0000"/>
                </a:solidFill>
              </a:rPr>
              <a:t>лук</a:t>
            </a:r>
            <a:r>
              <a:rPr lang="ru-RU" sz="3200" b="1" dirty="0" smtClean="0">
                <a:solidFill>
                  <a:srgbClr val="7030A0"/>
                </a:solidFill>
              </a:rPr>
              <a:t> растёт.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786322"/>
            <a:ext cx="1359490" cy="162000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928934"/>
            <a:ext cx="1359490" cy="1620000"/>
          </a:xfrm>
          <a:prstGeom prst="rect">
            <a:avLst/>
          </a:prstGeom>
          <a:noFill/>
        </p:spPr>
      </p:pic>
      <p:pic>
        <p:nvPicPr>
          <p:cNvPr id="2050" name="Picture 2" descr="C:\Documents and Settings\Кирилл\Рабочий стол\Рабочий стол\МАМА\природа, фото\0_2eb01_d4de4c11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214686"/>
            <a:ext cx="3888000" cy="291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Кирилл\Рабочий стол\Рабочий стол\МАМА\природа, фото\0_cb1e_ef8130d0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2928934"/>
            <a:ext cx="2451060" cy="36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-214338"/>
            <a:ext cx="43577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Ключ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714356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</a:t>
            </a:r>
            <a:r>
              <a:rPr lang="ru-RU" sz="2800" b="1" u="sng" dirty="0" smtClean="0">
                <a:solidFill>
                  <a:srgbClr val="7030A0"/>
                </a:solidFill>
              </a:rPr>
              <a:t>Много есть ключей: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Documents and Settings\Кирилл\Рабочий стол\Рабочий стол\МАМА\природа, фото\0_6bf7_706f31db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285860"/>
            <a:ext cx="3312000" cy="248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2" name="Picture 10" descr="C:\Documents and Settings\Кирилл\Рабочий стол\Рабочий стол\МАМА\природа, фото\0_e99b_39c785e3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1214422"/>
            <a:ext cx="3105000" cy="248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0"/>
            <a:ext cx="1359490" cy="1620000"/>
          </a:xfrm>
          <a:prstGeom prst="rect">
            <a:avLst/>
          </a:prstGeom>
          <a:noFill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4510" y="0"/>
            <a:ext cx="1359490" cy="1620000"/>
          </a:xfrm>
          <a:prstGeom prst="rect">
            <a:avLst/>
          </a:prstGeom>
          <a:noFill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1500174"/>
            <a:ext cx="1359490" cy="1620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42844" y="3929066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Ключ</a:t>
            </a:r>
            <a:r>
              <a:rPr lang="ru-RU" sz="2800" b="1" dirty="0" smtClean="0">
                <a:solidFill>
                  <a:srgbClr val="7030A0"/>
                </a:solidFill>
              </a:rPr>
              <a:t> – родник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среди камней,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57950" y="3929066"/>
            <a:ext cx="26432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Ключ</a:t>
            </a:r>
            <a:r>
              <a:rPr lang="ru-RU" sz="2800" b="1" dirty="0" smtClean="0">
                <a:solidFill>
                  <a:srgbClr val="7030A0"/>
                </a:solidFill>
              </a:rPr>
              <a:t> –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скрипичный,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завитой,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57422" y="6215082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 обычный </a:t>
            </a:r>
            <a:r>
              <a:rPr lang="ru-RU" sz="2800" b="1" dirty="0" smtClean="0">
                <a:solidFill>
                  <a:srgbClr val="FF0000"/>
                </a:solidFill>
              </a:rPr>
              <a:t>ключ</a:t>
            </a:r>
            <a:r>
              <a:rPr lang="ru-RU" sz="2800" b="1" dirty="0" smtClean="0">
                <a:solidFill>
                  <a:srgbClr val="7030A0"/>
                </a:solidFill>
              </a:rPr>
              <a:t> дверной.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085" name="Picture 13" descr="C:\Documents and Settings\Кирилл\Рабочий стол\Рабочий стол\МАМА\анимация\нота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62399" y="3714752"/>
            <a:ext cx="1281601" cy="504000"/>
          </a:xfrm>
          <a:prstGeom prst="rect">
            <a:avLst/>
          </a:prstGeom>
          <a:noFill/>
        </p:spPr>
      </p:pic>
      <p:pic>
        <p:nvPicPr>
          <p:cNvPr id="3086" name="Picture 14" descr="C:\Documents and Settings\Кирилл\Рабочий стол\Рабочий стол\МАМА\природа, фото\0_2a8b0_7a8d0ba0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8992" y="3214686"/>
            <a:ext cx="2295000" cy="306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-142900"/>
            <a:ext cx="56436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      </a:t>
            </a:r>
            <a:r>
              <a:rPr lang="ru-RU" sz="6600" b="1" u="sng" dirty="0" smtClean="0">
                <a:solidFill>
                  <a:srgbClr val="C00000"/>
                </a:solidFill>
              </a:rPr>
              <a:t>Лисичка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928670"/>
            <a:ext cx="4902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Суслик выскочил из норки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И спросил у рыжей норки:</a:t>
            </a: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</a:rPr>
              <a:t>Где вы были?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</a:rPr>
              <a:t> У </a:t>
            </a:r>
            <a:r>
              <a:rPr lang="ru-RU" sz="2800" b="1" dirty="0" smtClean="0">
                <a:solidFill>
                  <a:srgbClr val="FF0000"/>
                </a:solidFill>
              </a:rPr>
              <a:t>лисички.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1857364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</a:rPr>
              <a:t>Что вы ели там?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Лисички.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природа, фото\0_1810b_d2681a53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000372"/>
            <a:ext cx="4704000" cy="352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Кирилл\Рабочий стол\Рабочий стол\МАМА\природа, фото\0_120f1_12ddcc97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32000" y="3071810"/>
            <a:ext cx="4512000" cy="338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85728"/>
            <a:ext cx="1268857" cy="151200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214290"/>
            <a:ext cx="1268857" cy="1512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-142900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Иголка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природа, фото\0_37a14_470fea12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857232"/>
            <a:ext cx="3072000" cy="23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Кирилл\Рабочий стол\Рабочий стол\МАМА\природа, фото\0_b1e7_b719c4bf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857232"/>
            <a:ext cx="3969111" cy="23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Documents and Settings\Кирилл\Рабочий стол\Рабочий стол\МАМА\природа, фото\0_2c492_ea38f6d1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643314"/>
            <a:ext cx="3072000" cy="23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Documents and Settings\Кирилл\Рабочий стол\Рабочий стол\МАМА\природа, фото\0_206d8_f9cab2e5_-1-X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6164309" y="3408327"/>
            <a:ext cx="2053398" cy="295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2910" y="3071810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Есть </a:t>
            </a:r>
            <a:r>
              <a:rPr lang="ru-RU" sz="2800" b="1" dirty="0" smtClean="0">
                <a:solidFill>
                  <a:srgbClr val="FF0000"/>
                </a:solidFill>
              </a:rPr>
              <a:t>иголки</a:t>
            </a:r>
            <a:r>
              <a:rPr lang="ru-RU" sz="2800" b="1" dirty="0" smtClean="0">
                <a:solidFill>
                  <a:srgbClr val="7030A0"/>
                </a:solidFill>
              </a:rPr>
              <a:t> у ежа.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3143248"/>
            <a:ext cx="3530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И, конечно, у ерша.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5857892"/>
            <a:ext cx="3929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У сосны и ёлки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Тоже есть </a:t>
            </a:r>
            <a:r>
              <a:rPr lang="ru-RU" sz="2800" b="1" dirty="0" smtClean="0">
                <a:solidFill>
                  <a:srgbClr val="FF0000"/>
                </a:solidFill>
              </a:rPr>
              <a:t>иголки.</a:t>
            </a: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380" y="5857892"/>
            <a:ext cx="3857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Это швейная </a:t>
            </a:r>
            <a:r>
              <a:rPr lang="ru-RU" sz="2800" b="1" dirty="0" smtClean="0">
                <a:solidFill>
                  <a:srgbClr val="FF0000"/>
                </a:solidFill>
              </a:rPr>
              <a:t>игла.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Всем одежду шьёт она.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857232"/>
            <a:ext cx="906325" cy="1080000"/>
          </a:xfrm>
          <a:prstGeom prst="rect">
            <a:avLst/>
          </a:prstGeom>
          <a:noFill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3116"/>
            <a:ext cx="906325" cy="1080000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643314"/>
            <a:ext cx="906325" cy="1080000"/>
          </a:xfrm>
          <a:prstGeom prst="rect">
            <a:avLst/>
          </a:prstGeom>
          <a:noFill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857760"/>
            <a:ext cx="906325" cy="1080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-142900"/>
            <a:ext cx="45005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Ручка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857232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У кого или чего есть «ручка»?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природа, фото\0_1bb2a_41c741d5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71612"/>
            <a:ext cx="2400000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Кирилл\Рабочий стол\Рабочий стол\МАМА\природа, фото\0_1d781_fda122b2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929066"/>
            <a:ext cx="2019150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Documents and Settings\Кирилл\Рабочий стол\Рабочий стол\МАМА\природа, фото\0_2b309_78dbcdf8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1571612"/>
            <a:ext cx="2124000" cy="212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4" name="Picture 6" descr="C:\Documents and Settings\Кирилл\Рабочий стол\Рабочий стол\МАМА\природа, фото\0_2f09e_5c0741a_orig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1571612"/>
            <a:ext cx="2496000" cy="18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 descr="C:\Documents and Settings\Кирилл\Рабочий стол\Рабочий стол\МАМА\природа, фото\0_bdbf_d0a22a64_orig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4143380"/>
            <a:ext cx="2412000" cy="241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85786" y="342900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чашки,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371475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сумки,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00892" y="342900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двери,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642939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малыша.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8926" y="485776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А этой ручкой я пишу,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Буквы новые учу.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-142900"/>
            <a:ext cx="26121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Ножка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785794"/>
            <a:ext cx="4935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 кого или чего есть «ножка»?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природа, фото\0_16bdb_2abf6786_-1-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85860"/>
            <a:ext cx="2025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Documents and Settings\Кирилл\Рабочий стол\Рабочий стол\МАМА\природа, фото\0_29f7f_206119b7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1285860"/>
            <a:ext cx="2089620" cy="27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Documents and Settings\Кирилл\Рабочий стол\Рабочий стол\МАМА\природа, фото\0_2173f_febe4682_-1-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4357694"/>
            <a:ext cx="288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Documents and Settings\Кирилл\Рабочий стол\Рабочий стол\МАМА\природа, фото\0_12809_49dd190a_X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1214422"/>
            <a:ext cx="2364944" cy="259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1" name="Picture 7" descr="C:\Documents and Settings\Кирилл\Рабочий стол\Рабочий стол\МАМА\природа, фото\0_90fc_289c6688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8" y="4214818"/>
            <a:ext cx="3082272" cy="23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71472" y="3929066"/>
            <a:ext cx="1420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лампы,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3929066"/>
            <a:ext cx="153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кресла,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16" y="371475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гриба,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3042" y="6429396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малыша,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9322" y="642939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стола.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0"/>
                            </p:stCondLst>
                            <p:childTnLst>
                              <p:par>
                                <p:cTn id="4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0"/>
                            </p:stCondLst>
                            <p:childTnLst>
                              <p:par>
                                <p:cTn id="6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-142900"/>
            <a:ext cx="4000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Идёт: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00042"/>
            <a:ext cx="906325" cy="1080000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28670"/>
            <a:ext cx="906325" cy="10800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500042"/>
            <a:ext cx="906325" cy="10800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928670"/>
            <a:ext cx="906325" cy="1080000"/>
          </a:xfrm>
          <a:prstGeom prst="rect">
            <a:avLst/>
          </a:prstGeom>
          <a:noFill/>
        </p:spPr>
      </p:pic>
      <p:pic>
        <p:nvPicPr>
          <p:cNvPr id="1026" name="Picture 2" descr="C:\Documents and Settings\Кирилл\Рабочий стол\Рабочий стол\МАМА\природа, фото\0_2a306_c839f341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428868"/>
            <a:ext cx="2976000" cy="2232000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softEdge rad="112500"/>
          </a:effectLst>
        </p:spPr>
      </p:pic>
      <p:pic>
        <p:nvPicPr>
          <p:cNvPr id="1027" name="Picture 3" descr="C:\Documents and Settings\Кирилл\Рабочий стол\Рабочий стол\МАМА\природа, фото\0_1388d_a9ea60e_X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2357430"/>
            <a:ext cx="3077141" cy="2518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Кирилл\Рабочий стол\Рабочий стол\МАМА\природа, фото\0_26397_97a5adbe_X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36" y="4214818"/>
            <a:ext cx="2215620" cy="23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Кирилл\Рабочий стол\Рабочий стол\МАМА\природа, фото\0_8313_1e8a742e_XL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6920992" y="4277826"/>
            <a:ext cx="2286016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низ 10"/>
          <p:cNvSpPr/>
          <p:nvPr/>
        </p:nvSpPr>
        <p:spPr>
          <a:xfrm>
            <a:off x="785786" y="15716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3428992" y="2071678"/>
            <a:ext cx="484632" cy="2192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5643570" y="15716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7929586" y="2071678"/>
            <a:ext cx="484632" cy="23357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85786" y="4572008"/>
            <a:ext cx="1026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снег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4643446"/>
            <a:ext cx="138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дождь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6357958"/>
            <a:ext cx="1636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человек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29520" y="6286520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время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</TotalTime>
  <Words>402</Words>
  <Application>Microsoft Office PowerPoint</Application>
  <PresentationFormat>Экран (4:3)</PresentationFormat>
  <Paragraphs>131</Paragraphs>
  <Slides>18</Slides>
  <Notes>18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admin</cp:lastModifiedBy>
  <cp:revision>132</cp:revision>
  <dcterms:created xsi:type="dcterms:W3CDTF">2009-06-03T12:24:57Z</dcterms:created>
  <dcterms:modified xsi:type="dcterms:W3CDTF">2020-08-03T14:39:01Z</dcterms:modified>
</cp:coreProperties>
</file>