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0"/>
  </p:notesMasterIdLst>
  <p:sldIdLst>
    <p:sldId id="256" r:id="rId2"/>
    <p:sldId id="258" r:id="rId3"/>
    <p:sldId id="259" r:id="rId4"/>
    <p:sldId id="264" r:id="rId5"/>
    <p:sldId id="262" r:id="rId6"/>
    <p:sldId id="261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F60F4-5852-4E59-9EDB-A924795B051F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20A19A-AD0F-4117-836C-5DE9A1C9A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0A19A-AD0F-4117-836C-5DE9A1C9A63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653136"/>
            <a:ext cx="5688632" cy="1080120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                               Работу  выполнила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                                  ученица 3 «А» класса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                                 </a:t>
            </a:r>
            <a:r>
              <a:rPr lang="ru-RU" dirty="0" err="1" smtClean="0">
                <a:solidFill>
                  <a:schemeClr val="bg1"/>
                </a:solidFill>
              </a:rPr>
              <a:t>Хаханина</a:t>
            </a:r>
            <a:r>
              <a:rPr lang="ru-RU" dirty="0" smtClean="0">
                <a:solidFill>
                  <a:schemeClr val="bg1"/>
                </a:solidFill>
              </a:rPr>
              <a:t> Елизавета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288032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Проект  по  окружающему миру «Богатства,  отданные  людям»   </a:t>
            </a:r>
            <a:br>
              <a:rPr lang="ru-RU" sz="36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5400" dirty="0" smtClean="0">
                <a:solidFill>
                  <a:srgbClr val="FF0000"/>
                </a:solidFill>
              </a:rPr>
              <a:t>ВАЛЕРИЙ   </a:t>
            </a:r>
            <a:r>
              <a:rPr lang="ru-RU" sz="5400" dirty="0" smtClean="0">
                <a:solidFill>
                  <a:srgbClr val="FF0000"/>
                </a:solidFill>
              </a:rPr>
              <a:t>ЧКАЛОВ</a:t>
            </a:r>
            <a:r>
              <a:rPr lang="ru-RU" sz="4800" b="1" dirty="0" smtClean="0"/>
              <a:t>              </a:t>
            </a:r>
            <a:endParaRPr lang="ru-RU" sz="48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04664"/>
            <a:ext cx="8686800" cy="61926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dirty="0" smtClean="0"/>
              <a:t>                   Цель проекта:</a:t>
            </a:r>
          </a:p>
          <a:p>
            <a:r>
              <a:rPr lang="ru-RU" dirty="0" smtClean="0"/>
              <a:t>Рассказать о замечательных делах моего земляка на благо других людей.</a:t>
            </a:r>
          </a:p>
          <a:p>
            <a:pPr>
              <a:buNone/>
            </a:pPr>
            <a:r>
              <a:rPr lang="ru-RU" sz="3600" dirty="0" smtClean="0"/>
              <a:t>                   Задачи проекта:</a:t>
            </a:r>
          </a:p>
          <a:p>
            <a:r>
              <a:rPr lang="ru-RU" dirty="0" smtClean="0"/>
              <a:t>Собрать информацию в виде фотографий, фактов из биографии.</a:t>
            </a:r>
          </a:p>
          <a:p>
            <a:r>
              <a:rPr lang="ru-RU" dirty="0" smtClean="0"/>
              <a:t>Подготовить рассказ-презентацию.</a:t>
            </a:r>
          </a:p>
          <a:p>
            <a:r>
              <a:rPr lang="ru-RU" dirty="0" smtClean="0"/>
              <a:t>Познакомить со своим проектом одноклассников.</a:t>
            </a:r>
          </a:p>
          <a:p>
            <a:pPr>
              <a:buNone/>
            </a:pPr>
            <a:r>
              <a:rPr lang="ru-RU" dirty="0" smtClean="0"/>
              <a:t>                              </a:t>
            </a:r>
            <a:r>
              <a:rPr lang="ru-RU" sz="3600" dirty="0" smtClean="0"/>
              <a:t>План проекта:</a:t>
            </a:r>
            <a:endParaRPr lang="ru-RU" sz="2800" dirty="0" smtClean="0"/>
          </a:p>
          <a:p>
            <a:pPr>
              <a:buNone/>
            </a:pPr>
            <a:r>
              <a:rPr lang="ru-RU" sz="2400" dirty="0" smtClean="0"/>
              <a:t>1. Фамилия</a:t>
            </a:r>
            <a:r>
              <a:rPr lang="ru-RU" dirty="0" smtClean="0"/>
              <a:t>, имя, отчество человека, о котором </a:t>
            </a:r>
            <a:r>
              <a:rPr lang="ru-RU" dirty="0" smtClean="0"/>
              <a:t>проект.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2. Биография </a:t>
            </a:r>
            <a:r>
              <a:rPr lang="ru-RU" dirty="0" smtClean="0"/>
              <a:t>героя.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3. Свое отношение к данному человеку и его </a:t>
            </a:r>
            <a:r>
              <a:rPr lang="ru-RU" dirty="0" smtClean="0"/>
              <a:t>делам.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52400"/>
            <a:ext cx="7931224" cy="18025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   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03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</a:t>
            </a:r>
            <a:r>
              <a:rPr lang="ru-RU" b="1" dirty="0" smtClean="0"/>
              <a:t>Чкалов </a:t>
            </a:r>
            <a:r>
              <a:rPr lang="ru-RU" b="1" dirty="0" smtClean="0"/>
              <a:t> Валерий  Павлович -    советский  </a:t>
            </a:r>
            <a:r>
              <a:rPr lang="ru-RU" b="1" dirty="0" smtClean="0"/>
              <a:t>лётчик</a:t>
            </a:r>
            <a:endParaRPr lang="ru-RU" dirty="0"/>
          </a:p>
        </p:txBody>
      </p:sp>
      <p:pic>
        <p:nvPicPr>
          <p:cNvPr id="7" name="Содержимое 6" descr="шт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49105" y="1524000"/>
            <a:ext cx="3475427" cy="457200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427984" y="1524000"/>
            <a:ext cx="4280152" cy="45720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/>
              <a:t>Родился </a:t>
            </a:r>
            <a:r>
              <a:rPr lang="ru-RU" dirty="0" smtClean="0"/>
              <a:t>2 февраля 1904 г. в </a:t>
            </a:r>
            <a:r>
              <a:rPr lang="ru-RU" dirty="0" smtClean="0"/>
              <a:t>селе</a:t>
            </a:r>
            <a:r>
              <a:rPr lang="ru-RU" dirty="0" smtClean="0"/>
              <a:t> Василёво </a:t>
            </a:r>
            <a:r>
              <a:rPr lang="ru-RU" dirty="0" smtClean="0"/>
              <a:t>(ныне город </a:t>
            </a:r>
            <a:r>
              <a:rPr lang="ru-RU" dirty="0" smtClean="0"/>
              <a:t>Чкаловск</a:t>
            </a:r>
            <a:r>
              <a:rPr lang="ru-RU" dirty="0" smtClean="0"/>
              <a:t>) близ Нижнего Новгорода в семье заводского рабочего.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84455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Arial Narrow" pitchFamily="34" charset="0"/>
                <a:cs typeface="Arial" pitchFamily="34" charset="0"/>
              </a:rPr>
              <a:t>Валерий Чкалов </a:t>
            </a:r>
            <a:r>
              <a:rPr lang="ru-RU" sz="2400" b="1" dirty="0" smtClean="0">
                <a:latin typeface="Arial Narrow" pitchFamily="34" charset="0"/>
                <a:cs typeface="Arial" pitchFamily="34" charset="0"/>
              </a:rPr>
              <a:t>— это целая эпоха в истории нашего воздушного флота.</a:t>
            </a:r>
            <a:r>
              <a:rPr lang="ru-RU" sz="2400" b="1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 Narrow" pitchFamily="34" charset="0"/>
                <a:cs typeface="Arial" pitchFamily="34" charset="0"/>
              </a:rPr>
              <a:t>Он был не только непревзойдённым лётчиком, но создателем школы высшего пилотажа, разработчиком методик испытания новых самолётов. </a:t>
            </a:r>
            <a:br>
              <a:rPr lang="ru-RU" sz="2400" b="1" dirty="0" smtClean="0">
                <a:latin typeface="Arial Narrow" pitchFamily="34" charset="0"/>
                <a:cs typeface="Arial" pitchFamily="34" charset="0"/>
              </a:rPr>
            </a:br>
            <a:r>
              <a:rPr lang="ru-RU" sz="2400" b="1" dirty="0" smtClean="0">
                <a:latin typeface="Arial Narrow" pitchFamily="34" charset="0"/>
                <a:cs typeface="Arial" pitchFamily="34" charset="0"/>
              </a:rPr>
              <a:t>Чкаловское лётное наследие прошло суровую проверку в воздушных боях Великой Отечественной войны, тем самым подтвердив своё право на жизнь.</a:t>
            </a:r>
            <a:endParaRPr lang="ru-RU" sz="2400" b="1" dirty="0"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6" name="Содержимое 5" descr="c3c1c21s-9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3140968"/>
            <a:ext cx="6667500" cy="3488829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309634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Arial Narrow" pitchFamily="34" charset="0"/>
              </a:rPr>
              <a:t>Валерий </a:t>
            </a:r>
            <a:r>
              <a:rPr lang="ru-RU" sz="2400" b="1" dirty="0" smtClean="0">
                <a:solidFill>
                  <a:schemeClr val="tx1"/>
                </a:solidFill>
                <a:latin typeface="Arial Narrow" pitchFamily="34" charset="0"/>
              </a:rPr>
              <a:t>Чкалов   испытывал  </a:t>
            </a:r>
            <a:r>
              <a:rPr lang="ru-RU" sz="2400" b="1" dirty="0" smtClean="0">
                <a:solidFill>
                  <a:schemeClr val="tx1"/>
                </a:solidFill>
                <a:latin typeface="Arial Narrow" pitchFamily="34" charset="0"/>
              </a:rPr>
              <a:t>истребитель   </a:t>
            </a:r>
            <a:r>
              <a:rPr lang="ru-RU" sz="2400" b="1" dirty="0" smtClean="0">
                <a:solidFill>
                  <a:schemeClr val="tx1"/>
                </a:solidFill>
                <a:latin typeface="Arial Narrow" pitchFamily="34" charset="0"/>
              </a:rPr>
              <a:t>И-16КБ. </a:t>
            </a:r>
            <a:br>
              <a:rPr lang="ru-RU" sz="2400" b="1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Arial Narrow" pitchFamily="34" charset="0"/>
              </a:rPr>
              <a:t>На этом самолёте летом 1936 г. он совершил длительный перелёт от Москвы до Камчатки.</a:t>
            </a:r>
            <a:br>
              <a:rPr lang="ru-RU" sz="2400" b="1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Arial Narrow" pitchFamily="34" charset="0"/>
              </a:rPr>
              <a:t> А в июне следующего года состоялся беспосадочный перелёт через Северный полюс в США, который удивил весь мир. </a:t>
            </a:r>
            <a:br>
              <a:rPr lang="ru-RU" sz="2400" b="1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ru-RU" sz="2400" b="1" dirty="0" smtClean="0">
                <a:latin typeface="Arial Narrow" pitchFamily="34" charset="0"/>
              </a:rPr>
              <a:t>Полёт длился 63 часа 16 минут.    Каждому участнику перелёта было присвоено звание Героя Советского Союза.</a:t>
            </a:r>
            <a:r>
              <a:rPr lang="ru-RU" sz="2400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ru-RU" sz="2400" dirty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8" name="Содержимое 7" descr="upload-RIAN_61485_HR-pic4_zoom-1500x1500-883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3068960"/>
            <a:ext cx="7848872" cy="339037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02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" name="Содержимое 7" descr="untitled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548680"/>
            <a:ext cx="3888432" cy="576064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32656"/>
            <a:ext cx="4059936" cy="63367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     </a:t>
            </a:r>
            <a:r>
              <a:rPr lang="ru-RU" sz="2000" dirty="0" smtClean="0"/>
              <a:t>Чкалов был настолько знаменитым </a:t>
            </a:r>
            <a:r>
              <a:rPr lang="ru-RU" sz="2000" dirty="0" smtClean="0"/>
              <a:t>человеком, </a:t>
            </a:r>
            <a:r>
              <a:rPr lang="ru-RU" sz="2000" dirty="0" smtClean="0"/>
              <a:t>что в его честь называли </a:t>
            </a:r>
            <a:r>
              <a:rPr lang="ru-RU" sz="2000" dirty="0" smtClean="0"/>
              <a:t>улицы  </a:t>
            </a:r>
            <a:r>
              <a:rPr lang="ru-RU" sz="2000" dirty="0" smtClean="0"/>
              <a:t>и многие другие объекты, включая малую Родину Чкалова – село </a:t>
            </a:r>
            <a:r>
              <a:rPr lang="ru-RU" sz="2000" dirty="0" smtClean="0"/>
              <a:t>Василёво</a:t>
            </a:r>
            <a:r>
              <a:rPr lang="ru-RU" sz="2000" dirty="0" smtClean="0"/>
              <a:t>. </a:t>
            </a:r>
            <a:endParaRPr lang="ru-RU" sz="2000" dirty="0" smtClean="0"/>
          </a:p>
          <a:p>
            <a:r>
              <a:rPr lang="ru-RU" sz="2000" dirty="0" smtClean="0"/>
              <a:t> В Нижнем Новгороде </a:t>
            </a:r>
            <a:r>
              <a:rPr lang="ru-RU" sz="2000" dirty="0" smtClean="0"/>
              <a:t> на площади  </a:t>
            </a:r>
            <a:r>
              <a:rPr lang="ru-RU" sz="2000" dirty="0" smtClean="0"/>
              <a:t>М</a:t>
            </a:r>
            <a:r>
              <a:rPr lang="ru-RU" sz="2000" dirty="0" smtClean="0"/>
              <a:t>инина установлена </a:t>
            </a:r>
            <a:r>
              <a:rPr lang="ru-RU" sz="2000" dirty="0" smtClean="0"/>
              <a:t>известная памятная скульптура Валерия Чкалова. </a:t>
            </a:r>
            <a:r>
              <a:rPr lang="ru-RU" sz="2000" dirty="0" smtClean="0"/>
              <a:t>На </a:t>
            </a:r>
            <a:r>
              <a:rPr lang="ru-RU" sz="2000" dirty="0" smtClean="0"/>
              <a:t>основании </a:t>
            </a:r>
            <a:r>
              <a:rPr lang="ru-RU" sz="2000" dirty="0" smtClean="0"/>
              <a:t> памятника изображены траектории  его перелётов</a:t>
            </a:r>
            <a:r>
              <a:rPr lang="ru-RU" sz="2000" dirty="0" smtClean="0"/>
              <a:t>, вошедших в историю.</a:t>
            </a:r>
          </a:p>
          <a:p>
            <a:r>
              <a:rPr lang="ru-RU" sz="2000" dirty="0" smtClean="0"/>
              <a:t>Даже в США установлен памятник Валерию Павловичу, на вечную память о невероятном героическом полете.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s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2852936"/>
            <a:ext cx="5976664" cy="3600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260648"/>
            <a:ext cx="792088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Мое отношение к В. Чкалову и его делам</a:t>
            </a:r>
          </a:p>
          <a:p>
            <a:pPr algn="ctr"/>
            <a:endParaRPr lang="ru-RU" sz="2800" b="1" dirty="0" smtClean="0"/>
          </a:p>
          <a:p>
            <a:r>
              <a:rPr lang="ru-RU" sz="2400" dirty="0" smtClean="0"/>
              <a:t> Я </a:t>
            </a:r>
            <a:r>
              <a:rPr lang="ru-RU" sz="2400" dirty="0" smtClean="0"/>
              <a:t>горжусь своим героическим земляком. </a:t>
            </a:r>
            <a:r>
              <a:rPr lang="ru-RU" sz="2400" dirty="0" smtClean="0"/>
              <a:t>Всю </a:t>
            </a:r>
            <a:r>
              <a:rPr lang="ru-RU" sz="2400" dirty="0" smtClean="0"/>
              <a:t>свою жизнь он посвятил любимому делу и развитию летного дела страны. Его смелость и целеустремленность служит примером для многих </a:t>
            </a:r>
            <a:r>
              <a:rPr lang="ru-RU" sz="2400" dirty="0" smtClean="0"/>
              <a:t>людей.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/>
              <a:t>Спасибо за внимание!</a:t>
            </a:r>
            <a:endParaRPr lang="ru-RU" sz="8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221</TotalTime>
  <Words>268</Words>
  <Application>Microsoft Office PowerPoint</Application>
  <PresentationFormat>Экран (4:3)</PresentationFormat>
  <Paragraphs>32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Проект  по  окружающему миру «Богатства,  отданные  людям»      ВАЛЕРИЙ   ЧКАЛОВ              </vt:lpstr>
      <vt:lpstr>    </vt:lpstr>
      <vt:lpstr>  Чкалов  Валерий  Павлович -    советский  лётчик</vt:lpstr>
      <vt:lpstr>Валерий Чкалов — это целая эпоха в истории нашего воздушного флота. Он был не только непревзойдённым лётчиком, но создателем школы высшего пилотажа, разработчиком методик испытания новых самолётов.  Чкаловское лётное наследие прошло суровую проверку в воздушных боях Великой Отечественной войны, тем самым подтвердив своё право на жизнь.</vt:lpstr>
      <vt:lpstr>                  Валерий Чкалов   испытывал  истребитель   И-16КБ.  На этом самолёте летом 1936 г. он совершил длительный перелёт от Москвы до Камчатки.  А в июне следующего года состоялся беспосадочный перелёт через Северный полюс в США, который удивил весь мир.  Полёт длился 63 часа 16 минут.    Каждому участнику перелёта было присвоено звание Героя Советского Союза. </vt:lpstr>
      <vt:lpstr>Слайд 6</vt:lpstr>
      <vt:lpstr>   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Валерий Чкалов</dc:title>
  <dc:creator>USER</dc:creator>
  <cp:lastModifiedBy>USER</cp:lastModifiedBy>
  <cp:revision>47</cp:revision>
  <dcterms:created xsi:type="dcterms:W3CDTF">2019-09-29T12:45:37Z</dcterms:created>
  <dcterms:modified xsi:type="dcterms:W3CDTF">2019-09-29T20:21:03Z</dcterms:modified>
</cp:coreProperties>
</file>