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72" r:id="rId6"/>
    <p:sldId id="273" r:id="rId7"/>
    <p:sldId id="275" r:id="rId8"/>
    <p:sldId id="281" r:id="rId9"/>
    <p:sldId id="282" r:id="rId10"/>
    <p:sldId id="274" r:id="rId11"/>
    <p:sldId id="292" r:id="rId12"/>
    <p:sldId id="278" r:id="rId13"/>
    <p:sldId id="279" r:id="rId14"/>
    <p:sldId id="263" r:id="rId15"/>
    <p:sldId id="290" r:id="rId16"/>
    <p:sldId id="293" r:id="rId17"/>
  </p:sldIdLst>
  <p:sldSz cx="10150475" cy="7616825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99">
          <p15:clr>
            <a:srgbClr val="A4A3A4"/>
          </p15:clr>
        </p15:guide>
        <p15:guide id="2" pos="31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16" autoAdjust="0"/>
    <p:restoredTop sz="90929"/>
  </p:normalViewPr>
  <p:slideViewPr>
    <p:cSldViewPr>
      <p:cViewPr varScale="1">
        <p:scale>
          <a:sx n="51" d="100"/>
          <a:sy n="51" d="100"/>
        </p:scale>
        <p:origin x="734" y="72"/>
      </p:cViewPr>
      <p:guideLst>
        <p:guide orient="horz" pos="2399"/>
        <p:guide pos="31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40FDCB-72FC-4E2C-9547-DFC3C8843DCD}" type="doc">
      <dgm:prSet loTypeId="urn:microsoft.com/office/officeart/2005/8/layout/hierarchy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807711E-6166-427B-918D-10F8A6C7A406}">
      <dgm:prSet phldrT="[Текст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4000" b="1" dirty="0" smtClean="0">
              <a:solidFill>
                <a:schemeClr val="bg1">
                  <a:lumMod val="20000"/>
                  <a:lumOff val="80000"/>
                </a:schemeClr>
              </a:solidFill>
              <a:latin typeface="Batang" pitchFamily="18" charset="-127"/>
              <a:ea typeface="Batang" pitchFamily="18" charset="-127"/>
            </a:rPr>
            <a:t>На юге</a:t>
          </a:r>
          <a:endParaRPr lang="ru-RU" sz="4000" b="1" dirty="0">
            <a:solidFill>
              <a:schemeClr val="bg1">
                <a:lumMod val="20000"/>
                <a:lumOff val="80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2D657D4C-4592-49C2-9AA2-37D1E47950F3}" type="parTrans" cxnId="{0571C800-C62E-4ED6-A409-8A4CF46B29A9}">
      <dgm:prSet/>
      <dgm:spPr/>
      <dgm:t>
        <a:bodyPr/>
        <a:lstStyle/>
        <a:p>
          <a:endParaRPr lang="ru-RU"/>
        </a:p>
      </dgm:t>
    </dgm:pt>
    <dgm:pt modelId="{C6186804-C522-4D11-8665-A0DF339B26EB}" type="sibTrans" cxnId="{0571C800-C62E-4ED6-A409-8A4CF46B29A9}">
      <dgm:prSet/>
      <dgm:spPr/>
      <dgm:t>
        <a:bodyPr/>
        <a:lstStyle/>
        <a:p>
          <a:endParaRPr lang="ru-RU"/>
        </a:p>
      </dgm:t>
    </dgm:pt>
    <dgm:pt modelId="{9D68BA48-D198-4BAF-AC84-C5D8BE6B01A0}">
      <dgm:prSet phldrT="[Текст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1" dirty="0" smtClean="0">
              <a:latin typeface="+mn-lt"/>
              <a:ea typeface="Batang" pitchFamily="18" charset="-127"/>
            </a:rPr>
            <a:t>Борьба за выход в Черное море</a:t>
          </a:r>
          <a:endParaRPr lang="ru-RU" b="1" dirty="0">
            <a:latin typeface="+mn-lt"/>
            <a:ea typeface="Batang" pitchFamily="18" charset="-127"/>
          </a:endParaRPr>
        </a:p>
      </dgm:t>
    </dgm:pt>
    <dgm:pt modelId="{854B8E62-DDF2-46D6-8B0A-AF4F6C739821}" type="parTrans" cxnId="{146D92F2-0590-4749-BC6A-C16E8F5F771B}">
      <dgm:prSet/>
      <dgm:spPr/>
      <dgm:t>
        <a:bodyPr/>
        <a:lstStyle/>
        <a:p>
          <a:endParaRPr lang="ru-RU"/>
        </a:p>
      </dgm:t>
    </dgm:pt>
    <dgm:pt modelId="{F9A7DE3F-5AEE-41FE-9190-B79DC3F62687}" type="sibTrans" cxnId="{146D92F2-0590-4749-BC6A-C16E8F5F771B}">
      <dgm:prSet/>
      <dgm:spPr/>
      <dgm:t>
        <a:bodyPr/>
        <a:lstStyle/>
        <a:p>
          <a:endParaRPr lang="ru-RU"/>
        </a:p>
      </dgm:t>
    </dgm:pt>
    <dgm:pt modelId="{BDEAF35E-031C-4724-87D9-4CF4DE947BB1}">
      <dgm:prSet phldrT="[Текст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1" dirty="0" smtClean="0"/>
            <a:t>Укрепление позиций России в Прикаспийском регионе</a:t>
          </a:r>
          <a:endParaRPr lang="ru-RU" b="1" dirty="0"/>
        </a:p>
      </dgm:t>
    </dgm:pt>
    <dgm:pt modelId="{56AB8E87-53C3-4D20-A5E2-E2FEDEC0E68E}" type="parTrans" cxnId="{416AA2CF-524A-4DF2-944C-A385FCA6A97C}">
      <dgm:prSet/>
      <dgm:spPr/>
      <dgm:t>
        <a:bodyPr/>
        <a:lstStyle/>
        <a:p>
          <a:endParaRPr lang="ru-RU"/>
        </a:p>
      </dgm:t>
    </dgm:pt>
    <dgm:pt modelId="{A33E7FFD-5A01-4E51-98B8-BEBA63D67190}" type="sibTrans" cxnId="{416AA2CF-524A-4DF2-944C-A385FCA6A97C}">
      <dgm:prSet/>
      <dgm:spPr/>
      <dgm:t>
        <a:bodyPr/>
        <a:lstStyle/>
        <a:p>
          <a:endParaRPr lang="ru-RU"/>
        </a:p>
      </dgm:t>
    </dgm:pt>
    <dgm:pt modelId="{3000D4D9-355D-40FF-8545-267901086F30}">
      <dgm:prSet phldrT="[Текст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4000" b="1" dirty="0" smtClean="0">
              <a:solidFill>
                <a:schemeClr val="bg1">
                  <a:lumMod val="20000"/>
                  <a:lumOff val="80000"/>
                </a:schemeClr>
              </a:solidFill>
              <a:latin typeface="Batang" pitchFamily="18" charset="-127"/>
              <a:ea typeface="Batang" pitchFamily="18" charset="-127"/>
            </a:rPr>
            <a:t>На Западе</a:t>
          </a:r>
          <a:endParaRPr lang="ru-RU" sz="4000" b="1" dirty="0">
            <a:solidFill>
              <a:schemeClr val="bg1">
                <a:lumMod val="20000"/>
                <a:lumOff val="80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8B2EA9E1-99A0-433E-8E9B-DE29575339DF}" type="parTrans" cxnId="{1BC9CD98-9581-4B83-9A02-080EF99471CF}">
      <dgm:prSet/>
      <dgm:spPr/>
      <dgm:t>
        <a:bodyPr/>
        <a:lstStyle/>
        <a:p>
          <a:endParaRPr lang="ru-RU"/>
        </a:p>
      </dgm:t>
    </dgm:pt>
    <dgm:pt modelId="{C1F467AA-A2D5-4D38-9348-FE1421341CA9}" type="sibTrans" cxnId="{1BC9CD98-9581-4B83-9A02-080EF99471CF}">
      <dgm:prSet/>
      <dgm:spPr/>
      <dgm:t>
        <a:bodyPr/>
        <a:lstStyle/>
        <a:p>
          <a:endParaRPr lang="ru-RU"/>
        </a:p>
      </dgm:t>
    </dgm:pt>
    <dgm:pt modelId="{70D1E6C0-C87C-4E0E-8FA4-47576D9BAFA8}">
      <dgm:prSet phldrT="[Текст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1" dirty="0" smtClean="0">
              <a:latin typeface="+mn-lt"/>
              <a:ea typeface="Batang" pitchFamily="18" charset="-127"/>
            </a:rPr>
            <a:t>Присоединение Правобережной Украины и Белоруссии</a:t>
          </a:r>
          <a:endParaRPr lang="ru-RU" b="1" dirty="0">
            <a:latin typeface="+mn-lt"/>
            <a:ea typeface="Batang" pitchFamily="18" charset="-127"/>
          </a:endParaRPr>
        </a:p>
      </dgm:t>
    </dgm:pt>
    <dgm:pt modelId="{16598A9F-AB30-4BFF-AA18-C6D441A83EF3}" type="parTrans" cxnId="{171663E8-B72C-4D08-9A30-1ACAD5FC6550}">
      <dgm:prSet/>
      <dgm:spPr/>
      <dgm:t>
        <a:bodyPr/>
        <a:lstStyle/>
        <a:p>
          <a:endParaRPr lang="ru-RU"/>
        </a:p>
      </dgm:t>
    </dgm:pt>
    <dgm:pt modelId="{C5910C60-5F37-4BAF-B509-37F063AD3BC5}" type="sibTrans" cxnId="{171663E8-B72C-4D08-9A30-1ACAD5FC6550}">
      <dgm:prSet/>
      <dgm:spPr/>
      <dgm:t>
        <a:bodyPr/>
        <a:lstStyle/>
        <a:p>
          <a:endParaRPr lang="ru-RU"/>
        </a:p>
      </dgm:t>
    </dgm:pt>
    <dgm:pt modelId="{4D9E6D3E-20E8-445A-A69C-56EF43A76BE2}">
      <dgm:prSet phldrT="[Текст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1" dirty="0" smtClean="0"/>
            <a:t>Нейтрализация агрессивной политики Пруссии</a:t>
          </a:r>
          <a:endParaRPr lang="ru-RU" b="1" dirty="0"/>
        </a:p>
      </dgm:t>
    </dgm:pt>
    <dgm:pt modelId="{5BC8C1B5-C3D6-4FA6-85A3-3DF79ABB17D1}" type="parTrans" cxnId="{FAB0FFD0-983F-4009-8C87-8BBD16E56E9D}">
      <dgm:prSet/>
      <dgm:spPr/>
      <dgm:t>
        <a:bodyPr/>
        <a:lstStyle/>
        <a:p>
          <a:endParaRPr lang="ru-RU"/>
        </a:p>
      </dgm:t>
    </dgm:pt>
    <dgm:pt modelId="{2EE4DC44-471D-4320-BC74-FD9637AF160C}" type="sibTrans" cxnId="{FAB0FFD0-983F-4009-8C87-8BBD16E56E9D}">
      <dgm:prSet/>
      <dgm:spPr/>
      <dgm:t>
        <a:bodyPr/>
        <a:lstStyle/>
        <a:p>
          <a:endParaRPr lang="ru-RU"/>
        </a:p>
      </dgm:t>
    </dgm:pt>
    <dgm:pt modelId="{3C0CBF52-3779-4C3D-8715-ECD0B8AD240C}" type="pres">
      <dgm:prSet presAssocID="{D540FDCB-72FC-4E2C-9547-DFC3C8843DC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7D6FF79-94D5-4B36-ADA5-20528F821B2C}" type="pres">
      <dgm:prSet presAssocID="{8807711E-6166-427B-918D-10F8A6C7A406}" presName="root" presStyleCnt="0"/>
      <dgm:spPr/>
    </dgm:pt>
    <dgm:pt modelId="{0CE9793F-8BEB-455D-9559-DF9EDC95E650}" type="pres">
      <dgm:prSet presAssocID="{8807711E-6166-427B-918D-10F8A6C7A406}" presName="rootComposite" presStyleCnt="0"/>
      <dgm:spPr/>
    </dgm:pt>
    <dgm:pt modelId="{0E7C4EBB-B3E9-4305-8014-058C35020B10}" type="pres">
      <dgm:prSet presAssocID="{8807711E-6166-427B-918D-10F8A6C7A406}" presName="rootText" presStyleLbl="node1" presStyleIdx="0" presStyleCnt="2"/>
      <dgm:spPr/>
      <dgm:t>
        <a:bodyPr/>
        <a:lstStyle/>
        <a:p>
          <a:endParaRPr lang="ru-RU"/>
        </a:p>
      </dgm:t>
    </dgm:pt>
    <dgm:pt modelId="{EA5DCADC-B41C-4392-839B-BC90482AEBF7}" type="pres">
      <dgm:prSet presAssocID="{8807711E-6166-427B-918D-10F8A6C7A406}" presName="rootConnector" presStyleLbl="node1" presStyleIdx="0" presStyleCnt="2"/>
      <dgm:spPr/>
      <dgm:t>
        <a:bodyPr/>
        <a:lstStyle/>
        <a:p>
          <a:endParaRPr lang="ru-RU"/>
        </a:p>
      </dgm:t>
    </dgm:pt>
    <dgm:pt modelId="{4E2330DA-529A-4F72-9057-E9726173B2E8}" type="pres">
      <dgm:prSet presAssocID="{8807711E-6166-427B-918D-10F8A6C7A406}" presName="childShape" presStyleCnt="0"/>
      <dgm:spPr/>
    </dgm:pt>
    <dgm:pt modelId="{90753CA4-C777-4D32-9EF5-27A4618AEDE0}" type="pres">
      <dgm:prSet presAssocID="{854B8E62-DDF2-46D6-8B0A-AF4F6C73982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DF342BB-7C5A-4F2C-95CB-1337E6177933}" type="pres">
      <dgm:prSet presAssocID="{9D68BA48-D198-4BAF-AC84-C5D8BE6B01A0}" presName="childText" presStyleLbl="bgAcc1" presStyleIdx="0" presStyleCnt="4" custLinFactNeighborX="-5307" custLinFactNeighborY="-1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4E3E3-EFE1-4714-A066-1B2A27B8FD7A}" type="pres">
      <dgm:prSet presAssocID="{56AB8E87-53C3-4D20-A5E2-E2FEDEC0E68E}" presName="Name13" presStyleLbl="parChTrans1D2" presStyleIdx="1" presStyleCnt="4"/>
      <dgm:spPr/>
      <dgm:t>
        <a:bodyPr/>
        <a:lstStyle/>
        <a:p>
          <a:endParaRPr lang="ru-RU"/>
        </a:p>
      </dgm:t>
    </dgm:pt>
    <dgm:pt modelId="{BAD6A3FF-4305-4E00-B1FD-EC2F07A60608}" type="pres">
      <dgm:prSet presAssocID="{BDEAF35E-031C-4724-87D9-4CF4DE947BB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8544F-9CEE-4034-AB22-F6B49DC24461}" type="pres">
      <dgm:prSet presAssocID="{3000D4D9-355D-40FF-8545-267901086F30}" presName="root" presStyleCnt="0"/>
      <dgm:spPr/>
    </dgm:pt>
    <dgm:pt modelId="{4D6F20C1-6E8E-4601-B742-450CA94CCA5A}" type="pres">
      <dgm:prSet presAssocID="{3000D4D9-355D-40FF-8545-267901086F30}" presName="rootComposite" presStyleCnt="0"/>
      <dgm:spPr/>
    </dgm:pt>
    <dgm:pt modelId="{3E1A8146-EDE1-4E5A-A262-7B29958DFCB9}" type="pres">
      <dgm:prSet presAssocID="{3000D4D9-355D-40FF-8545-267901086F30}" presName="rootText" presStyleLbl="node1" presStyleIdx="1" presStyleCnt="2"/>
      <dgm:spPr/>
      <dgm:t>
        <a:bodyPr/>
        <a:lstStyle/>
        <a:p>
          <a:endParaRPr lang="ru-RU"/>
        </a:p>
      </dgm:t>
    </dgm:pt>
    <dgm:pt modelId="{1BBC8C5A-AF24-4EA9-B6BF-A0E509220C5A}" type="pres">
      <dgm:prSet presAssocID="{3000D4D9-355D-40FF-8545-267901086F30}" presName="rootConnector" presStyleLbl="node1" presStyleIdx="1" presStyleCnt="2"/>
      <dgm:spPr/>
      <dgm:t>
        <a:bodyPr/>
        <a:lstStyle/>
        <a:p>
          <a:endParaRPr lang="ru-RU"/>
        </a:p>
      </dgm:t>
    </dgm:pt>
    <dgm:pt modelId="{0591827B-8C6F-4EC3-A72E-5D6CB0D50BDD}" type="pres">
      <dgm:prSet presAssocID="{3000D4D9-355D-40FF-8545-267901086F30}" presName="childShape" presStyleCnt="0"/>
      <dgm:spPr/>
    </dgm:pt>
    <dgm:pt modelId="{DE54A35B-BD35-42C0-AE2A-4E7D1660890D}" type="pres">
      <dgm:prSet presAssocID="{16598A9F-AB30-4BFF-AA18-C6D441A83EF3}" presName="Name13" presStyleLbl="parChTrans1D2" presStyleIdx="2" presStyleCnt="4"/>
      <dgm:spPr/>
      <dgm:t>
        <a:bodyPr/>
        <a:lstStyle/>
        <a:p>
          <a:endParaRPr lang="ru-RU"/>
        </a:p>
      </dgm:t>
    </dgm:pt>
    <dgm:pt modelId="{F284E564-0076-4C67-86DE-241EEA0A8B4B}" type="pres">
      <dgm:prSet presAssocID="{70D1E6C0-C87C-4E0E-8FA4-47576D9BAFA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7823F-F24F-4918-B5E5-8170911BFBE2}" type="pres">
      <dgm:prSet presAssocID="{5BC8C1B5-C3D6-4FA6-85A3-3DF79ABB17D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2981DCC-909C-405E-813E-0A4FCD0686C7}" type="pres">
      <dgm:prSet presAssocID="{4D9E6D3E-20E8-445A-A69C-56EF43A76BE2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22547F-5E2A-45EA-987F-12FC52803541}" type="presOf" srcId="{8807711E-6166-427B-918D-10F8A6C7A406}" destId="{EA5DCADC-B41C-4392-839B-BC90482AEBF7}" srcOrd="1" destOrd="0" presId="urn:microsoft.com/office/officeart/2005/8/layout/hierarchy3"/>
    <dgm:cxn modelId="{5AA9528E-E8DA-4373-9AA5-77500C968CA5}" type="presOf" srcId="{56AB8E87-53C3-4D20-A5E2-E2FEDEC0E68E}" destId="{1BE4E3E3-EFE1-4714-A066-1B2A27B8FD7A}" srcOrd="0" destOrd="0" presId="urn:microsoft.com/office/officeart/2005/8/layout/hierarchy3"/>
    <dgm:cxn modelId="{D01D9220-95A1-4845-86A8-9AE9A083D772}" type="presOf" srcId="{3000D4D9-355D-40FF-8545-267901086F30}" destId="{3E1A8146-EDE1-4E5A-A262-7B29958DFCB9}" srcOrd="0" destOrd="0" presId="urn:microsoft.com/office/officeart/2005/8/layout/hierarchy3"/>
    <dgm:cxn modelId="{D228FCB0-7195-4F7C-A5B2-0AEB154D197F}" type="presOf" srcId="{4D9E6D3E-20E8-445A-A69C-56EF43A76BE2}" destId="{A2981DCC-909C-405E-813E-0A4FCD0686C7}" srcOrd="0" destOrd="0" presId="urn:microsoft.com/office/officeart/2005/8/layout/hierarchy3"/>
    <dgm:cxn modelId="{DD250C86-800C-4850-A642-6624974ABE6A}" type="presOf" srcId="{D540FDCB-72FC-4E2C-9547-DFC3C8843DCD}" destId="{3C0CBF52-3779-4C3D-8715-ECD0B8AD240C}" srcOrd="0" destOrd="0" presId="urn:microsoft.com/office/officeart/2005/8/layout/hierarchy3"/>
    <dgm:cxn modelId="{1D535138-5DD1-4167-9298-7571A0F90733}" type="presOf" srcId="{70D1E6C0-C87C-4E0E-8FA4-47576D9BAFA8}" destId="{F284E564-0076-4C67-86DE-241EEA0A8B4B}" srcOrd="0" destOrd="0" presId="urn:microsoft.com/office/officeart/2005/8/layout/hierarchy3"/>
    <dgm:cxn modelId="{146D92F2-0590-4749-BC6A-C16E8F5F771B}" srcId="{8807711E-6166-427B-918D-10F8A6C7A406}" destId="{9D68BA48-D198-4BAF-AC84-C5D8BE6B01A0}" srcOrd="0" destOrd="0" parTransId="{854B8E62-DDF2-46D6-8B0A-AF4F6C739821}" sibTransId="{F9A7DE3F-5AEE-41FE-9190-B79DC3F62687}"/>
    <dgm:cxn modelId="{318BF0BF-20CF-4FAA-8146-2307C6EBF720}" type="presOf" srcId="{BDEAF35E-031C-4724-87D9-4CF4DE947BB1}" destId="{BAD6A3FF-4305-4E00-B1FD-EC2F07A60608}" srcOrd="0" destOrd="0" presId="urn:microsoft.com/office/officeart/2005/8/layout/hierarchy3"/>
    <dgm:cxn modelId="{416AA2CF-524A-4DF2-944C-A385FCA6A97C}" srcId="{8807711E-6166-427B-918D-10F8A6C7A406}" destId="{BDEAF35E-031C-4724-87D9-4CF4DE947BB1}" srcOrd="1" destOrd="0" parTransId="{56AB8E87-53C3-4D20-A5E2-E2FEDEC0E68E}" sibTransId="{A33E7FFD-5A01-4E51-98B8-BEBA63D67190}"/>
    <dgm:cxn modelId="{5DB38AF0-7A00-4D33-9F30-658321A5FA6B}" type="presOf" srcId="{5BC8C1B5-C3D6-4FA6-85A3-3DF79ABB17D1}" destId="{E997823F-F24F-4918-B5E5-8170911BFBE2}" srcOrd="0" destOrd="0" presId="urn:microsoft.com/office/officeart/2005/8/layout/hierarchy3"/>
    <dgm:cxn modelId="{7EED9840-8C34-4C73-87F3-6C99AE4CB628}" type="presOf" srcId="{854B8E62-DDF2-46D6-8B0A-AF4F6C739821}" destId="{90753CA4-C777-4D32-9EF5-27A4618AEDE0}" srcOrd="0" destOrd="0" presId="urn:microsoft.com/office/officeart/2005/8/layout/hierarchy3"/>
    <dgm:cxn modelId="{A96C4632-1277-4C4D-AB28-ACC943432164}" type="presOf" srcId="{8807711E-6166-427B-918D-10F8A6C7A406}" destId="{0E7C4EBB-B3E9-4305-8014-058C35020B10}" srcOrd="0" destOrd="0" presId="urn:microsoft.com/office/officeart/2005/8/layout/hierarchy3"/>
    <dgm:cxn modelId="{C053EF48-8268-4B17-AAFE-182D6AF4B217}" type="presOf" srcId="{3000D4D9-355D-40FF-8545-267901086F30}" destId="{1BBC8C5A-AF24-4EA9-B6BF-A0E509220C5A}" srcOrd="1" destOrd="0" presId="urn:microsoft.com/office/officeart/2005/8/layout/hierarchy3"/>
    <dgm:cxn modelId="{FBADE58D-12F6-4391-88BD-6DE682F66CEC}" type="presOf" srcId="{9D68BA48-D198-4BAF-AC84-C5D8BE6B01A0}" destId="{9DF342BB-7C5A-4F2C-95CB-1337E6177933}" srcOrd="0" destOrd="0" presId="urn:microsoft.com/office/officeart/2005/8/layout/hierarchy3"/>
    <dgm:cxn modelId="{2E3C019C-8310-4ECE-AC3A-B882D9FA66F6}" type="presOf" srcId="{16598A9F-AB30-4BFF-AA18-C6D441A83EF3}" destId="{DE54A35B-BD35-42C0-AE2A-4E7D1660890D}" srcOrd="0" destOrd="0" presId="urn:microsoft.com/office/officeart/2005/8/layout/hierarchy3"/>
    <dgm:cxn modelId="{171663E8-B72C-4D08-9A30-1ACAD5FC6550}" srcId="{3000D4D9-355D-40FF-8545-267901086F30}" destId="{70D1E6C0-C87C-4E0E-8FA4-47576D9BAFA8}" srcOrd="0" destOrd="0" parTransId="{16598A9F-AB30-4BFF-AA18-C6D441A83EF3}" sibTransId="{C5910C60-5F37-4BAF-B509-37F063AD3BC5}"/>
    <dgm:cxn modelId="{1BC9CD98-9581-4B83-9A02-080EF99471CF}" srcId="{D540FDCB-72FC-4E2C-9547-DFC3C8843DCD}" destId="{3000D4D9-355D-40FF-8545-267901086F30}" srcOrd="1" destOrd="0" parTransId="{8B2EA9E1-99A0-433E-8E9B-DE29575339DF}" sibTransId="{C1F467AA-A2D5-4D38-9348-FE1421341CA9}"/>
    <dgm:cxn modelId="{FAB0FFD0-983F-4009-8C87-8BBD16E56E9D}" srcId="{3000D4D9-355D-40FF-8545-267901086F30}" destId="{4D9E6D3E-20E8-445A-A69C-56EF43A76BE2}" srcOrd="1" destOrd="0" parTransId="{5BC8C1B5-C3D6-4FA6-85A3-3DF79ABB17D1}" sibTransId="{2EE4DC44-471D-4320-BC74-FD9637AF160C}"/>
    <dgm:cxn modelId="{0571C800-C62E-4ED6-A409-8A4CF46B29A9}" srcId="{D540FDCB-72FC-4E2C-9547-DFC3C8843DCD}" destId="{8807711E-6166-427B-918D-10F8A6C7A406}" srcOrd="0" destOrd="0" parTransId="{2D657D4C-4592-49C2-9AA2-37D1E47950F3}" sibTransId="{C6186804-C522-4D11-8665-A0DF339B26EB}"/>
    <dgm:cxn modelId="{235F6A21-1D03-4980-BD6C-045E109AFDA3}" type="presParOf" srcId="{3C0CBF52-3779-4C3D-8715-ECD0B8AD240C}" destId="{57D6FF79-94D5-4B36-ADA5-20528F821B2C}" srcOrd="0" destOrd="0" presId="urn:microsoft.com/office/officeart/2005/8/layout/hierarchy3"/>
    <dgm:cxn modelId="{935A0753-8820-4121-A066-99901415F2DD}" type="presParOf" srcId="{57D6FF79-94D5-4B36-ADA5-20528F821B2C}" destId="{0CE9793F-8BEB-455D-9559-DF9EDC95E650}" srcOrd="0" destOrd="0" presId="urn:microsoft.com/office/officeart/2005/8/layout/hierarchy3"/>
    <dgm:cxn modelId="{4F577067-53FB-4A25-9B6A-398E8DDDE874}" type="presParOf" srcId="{0CE9793F-8BEB-455D-9559-DF9EDC95E650}" destId="{0E7C4EBB-B3E9-4305-8014-058C35020B10}" srcOrd="0" destOrd="0" presId="urn:microsoft.com/office/officeart/2005/8/layout/hierarchy3"/>
    <dgm:cxn modelId="{85A0A8F3-51CF-4C1A-839C-3FDA4BC37FBA}" type="presParOf" srcId="{0CE9793F-8BEB-455D-9559-DF9EDC95E650}" destId="{EA5DCADC-B41C-4392-839B-BC90482AEBF7}" srcOrd="1" destOrd="0" presId="urn:microsoft.com/office/officeart/2005/8/layout/hierarchy3"/>
    <dgm:cxn modelId="{CB79D5B0-29AC-4C7B-B869-627E8B199D1E}" type="presParOf" srcId="{57D6FF79-94D5-4B36-ADA5-20528F821B2C}" destId="{4E2330DA-529A-4F72-9057-E9726173B2E8}" srcOrd="1" destOrd="0" presId="urn:microsoft.com/office/officeart/2005/8/layout/hierarchy3"/>
    <dgm:cxn modelId="{835D5A27-1639-4790-8B9D-89F69EDFD45A}" type="presParOf" srcId="{4E2330DA-529A-4F72-9057-E9726173B2E8}" destId="{90753CA4-C777-4D32-9EF5-27A4618AEDE0}" srcOrd="0" destOrd="0" presId="urn:microsoft.com/office/officeart/2005/8/layout/hierarchy3"/>
    <dgm:cxn modelId="{4CE8811F-EAC3-4A42-839E-61F26F13C6D2}" type="presParOf" srcId="{4E2330DA-529A-4F72-9057-E9726173B2E8}" destId="{9DF342BB-7C5A-4F2C-95CB-1337E6177933}" srcOrd="1" destOrd="0" presId="urn:microsoft.com/office/officeart/2005/8/layout/hierarchy3"/>
    <dgm:cxn modelId="{A1D16F06-A776-4FB7-A10B-0C13F71AA09E}" type="presParOf" srcId="{4E2330DA-529A-4F72-9057-E9726173B2E8}" destId="{1BE4E3E3-EFE1-4714-A066-1B2A27B8FD7A}" srcOrd="2" destOrd="0" presId="urn:microsoft.com/office/officeart/2005/8/layout/hierarchy3"/>
    <dgm:cxn modelId="{69E63600-1095-4A51-AB19-EA2528AA94C1}" type="presParOf" srcId="{4E2330DA-529A-4F72-9057-E9726173B2E8}" destId="{BAD6A3FF-4305-4E00-B1FD-EC2F07A60608}" srcOrd="3" destOrd="0" presId="urn:microsoft.com/office/officeart/2005/8/layout/hierarchy3"/>
    <dgm:cxn modelId="{751C3A68-A37C-4C2D-AF80-28BF1B279609}" type="presParOf" srcId="{3C0CBF52-3779-4C3D-8715-ECD0B8AD240C}" destId="{6F18544F-9CEE-4034-AB22-F6B49DC24461}" srcOrd="1" destOrd="0" presId="urn:microsoft.com/office/officeart/2005/8/layout/hierarchy3"/>
    <dgm:cxn modelId="{595A4083-70CD-4BFC-AAFE-3C737E13D706}" type="presParOf" srcId="{6F18544F-9CEE-4034-AB22-F6B49DC24461}" destId="{4D6F20C1-6E8E-4601-B742-450CA94CCA5A}" srcOrd="0" destOrd="0" presId="urn:microsoft.com/office/officeart/2005/8/layout/hierarchy3"/>
    <dgm:cxn modelId="{ED336BA8-97D7-4668-B1D8-E764AAFC38C6}" type="presParOf" srcId="{4D6F20C1-6E8E-4601-B742-450CA94CCA5A}" destId="{3E1A8146-EDE1-4E5A-A262-7B29958DFCB9}" srcOrd="0" destOrd="0" presId="urn:microsoft.com/office/officeart/2005/8/layout/hierarchy3"/>
    <dgm:cxn modelId="{3E3F8967-F9A7-433B-8D68-19CE91C45240}" type="presParOf" srcId="{4D6F20C1-6E8E-4601-B742-450CA94CCA5A}" destId="{1BBC8C5A-AF24-4EA9-B6BF-A0E509220C5A}" srcOrd="1" destOrd="0" presId="urn:microsoft.com/office/officeart/2005/8/layout/hierarchy3"/>
    <dgm:cxn modelId="{A7B8BDB4-C4EC-4273-A414-C6AFAEF27546}" type="presParOf" srcId="{6F18544F-9CEE-4034-AB22-F6B49DC24461}" destId="{0591827B-8C6F-4EC3-A72E-5D6CB0D50BDD}" srcOrd="1" destOrd="0" presId="urn:microsoft.com/office/officeart/2005/8/layout/hierarchy3"/>
    <dgm:cxn modelId="{66A787F7-A2A0-40B7-AFB2-40A4CA5D36AC}" type="presParOf" srcId="{0591827B-8C6F-4EC3-A72E-5D6CB0D50BDD}" destId="{DE54A35B-BD35-42C0-AE2A-4E7D1660890D}" srcOrd="0" destOrd="0" presId="urn:microsoft.com/office/officeart/2005/8/layout/hierarchy3"/>
    <dgm:cxn modelId="{99541966-ED2F-4C78-AEE6-1023B6BD3829}" type="presParOf" srcId="{0591827B-8C6F-4EC3-A72E-5D6CB0D50BDD}" destId="{F284E564-0076-4C67-86DE-241EEA0A8B4B}" srcOrd="1" destOrd="0" presId="urn:microsoft.com/office/officeart/2005/8/layout/hierarchy3"/>
    <dgm:cxn modelId="{1982EA25-BB27-4BE2-8738-52F0656C0306}" type="presParOf" srcId="{0591827B-8C6F-4EC3-A72E-5D6CB0D50BDD}" destId="{E997823F-F24F-4918-B5E5-8170911BFBE2}" srcOrd="2" destOrd="0" presId="urn:microsoft.com/office/officeart/2005/8/layout/hierarchy3"/>
    <dgm:cxn modelId="{099C4060-6744-4149-941D-08522F469AF9}" type="presParOf" srcId="{0591827B-8C6F-4EC3-A72E-5D6CB0D50BDD}" destId="{A2981DCC-909C-405E-813E-0A4FCD0686C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A6462E-509F-484D-B3DE-381076C8016A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F86E605C-A0ED-41E9-97C2-D0C5834D76D5}">
      <dgm:prSet phldrT="[Текст]" custT="1"/>
      <dgm:spPr/>
      <dgm:t>
        <a:bodyPr/>
        <a:lstStyle/>
        <a:p>
          <a:pPr algn="ctr"/>
          <a:r>
            <a:rPr lang="ru-RU" sz="2800" dirty="0" smtClean="0">
              <a:solidFill>
                <a:schemeClr val="bg1">
                  <a:lumMod val="20000"/>
                  <a:lumOff val="80000"/>
                </a:schemeClr>
              </a:solidFill>
            </a:rPr>
            <a:t>1.Усиление позиций Пруссии в Европе</a:t>
          </a:r>
          <a:endParaRPr lang="ru-RU" sz="2800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C404A6EC-2F51-4874-BF31-8E298B9F7D31}" type="parTrans" cxnId="{6FB4D325-DC61-4702-BB98-FAA6456F036A}">
      <dgm:prSet/>
      <dgm:spPr/>
      <dgm:t>
        <a:bodyPr/>
        <a:lstStyle/>
        <a:p>
          <a:endParaRPr lang="ru-RU"/>
        </a:p>
      </dgm:t>
    </dgm:pt>
    <dgm:pt modelId="{C810C341-A548-480B-9F62-B19E1D0B7F40}" type="sibTrans" cxnId="{6FB4D325-DC61-4702-BB98-FAA6456F036A}">
      <dgm:prSet/>
      <dgm:spPr/>
      <dgm:t>
        <a:bodyPr/>
        <a:lstStyle/>
        <a:p>
          <a:endParaRPr lang="ru-RU"/>
        </a:p>
      </dgm:t>
    </dgm:pt>
    <dgm:pt modelId="{5C9BD8A6-D343-475B-83D8-363E9D27B7F9}">
      <dgm:prSet phldrT="[Текст]" custT="1"/>
      <dgm:spPr/>
      <dgm:t>
        <a:bodyPr/>
        <a:lstStyle/>
        <a:p>
          <a:pPr algn="ctr"/>
          <a:r>
            <a:rPr lang="ru-RU" sz="2800" dirty="0" smtClean="0">
              <a:solidFill>
                <a:schemeClr val="bg1">
                  <a:lumMod val="20000"/>
                  <a:lumOff val="80000"/>
                </a:schemeClr>
              </a:solidFill>
            </a:rPr>
            <a:t>2. Возможность изменения соотношения сил в Европе не в пользу России</a:t>
          </a:r>
          <a:endParaRPr lang="ru-RU" sz="2800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92CE36D9-2404-4851-A9FA-5B64A91CD31C}" type="parTrans" cxnId="{4E4F7ADB-9A6E-4FB0-BD2F-93090C8F6A2B}">
      <dgm:prSet/>
      <dgm:spPr/>
      <dgm:t>
        <a:bodyPr/>
        <a:lstStyle/>
        <a:p>
          <a:endParaRPr lang="ru-RU"/>
        </a:p>
      </dgm:t>
    </dgm:pt>
    <dgm:pt modelId="{B8CF920D-1FF2-47D4-AFF0-2B0262644D25}" type="sibTrans" cxnId="{4E4F7ADB-9A6E-4FB0-BD2F-93090C8F6A2B}">
      <dgm:prSet/>
      <dgm:spPr/>
      <dgm:t>
        <a:bodyPr/>
        <a:lstStyle/>
        <a:p>
          <a:endParaRPr lang="ru-RU"/>
        </a:p>
      </dgm:t>
    </dgm:pt>
    <dgm:pt modelId="{50D3646B-9D04-412F-BE4D-930E7A8F7C98}">
      <dgm:prSet phldrT="[Текст]" custT="1"/>
      <dgm:spPr/>
      <dgm:t>
        <a:bodyPr/>
        <a:lstStyle/>
        <a:p>
          <a:r>
            <a:rPr lang="ru-RU" sz="2400" dirty="0" smtClean="0"/>
            <a:t>Россия</a:t>
          </a:r>
          <a:endParaRPr lang="ru-RU" sz="2400" dirty="0"/>
        </a:p>
      </dgm:t>
    </dgm:pt>
    <dgm:pt modelId="{D963E099-031C-4EE9-91D3-02445517A93A}" type="parTrans" cxnId="{62D9F7D6-57A2-4B6B-899D-922E18F66A8E}">
      <dgm:prSet/>
      <dgm:spPr/>
      <dgm:t>
        <a:bodyPr/>
        <a:lstStyle/>
        <a:p>
          <a:endParaRPr lang="ru-RU"/>
        </a:p>
      </dgm:t>
    </dgm:pt>
    <dgm:pt modelId="{F4D2103C-28D2-424E-9D45-DFDA638A69AC}" type="sibTrans" cxnId="{62D9F7D6-57A2-4B6B-899D-922E18F66A8E}">
      <dgm:prSet/>
      <dgm:spPr/>
      <dgm:t>
        <a:bodyPr/>
        <a:lstStyle/>
        <a:p>
          <a:endParaRPr lang="ru-RU"/>
        </a:p>
      </dgm:t>
    </dgm:pt>
    <dgm:pt modelId="{64045A3F-8AD8-4EEE-873F-A463BF959420}">
      <dgm:prSet phldrT="[Текст]" custT="1"/>
      <dgm:spPr/>
      <dgm:t>
        <a:bodyPr/>
        <a:lstStyle/>
        <a:p>
          <a:r>
            <a:rPr lang="ru-RU" sz="2400" dirty="0" smtClean="0"/>
            <a:t>Австрия</a:t>
          </a:r>
          <a:endParaRPr lang="ru-RU" sz="2400" dirty="0"/>
        </a:p>
      </dgm:t>
    </dgm:pt>
    <dgm:pt modelId="{98C2196D-4CBB-4CC3-A03E-EC0DC10BA471}" type="parTrans" cxnId="{61676B0E-265E-4F57-BDF6-C0E6277153B1}">
      <dgm:prSet/>
      <dgm:spPr/>
      <dgm:t>
        <a:bodyPr/>
        <a:lstStyle/>
        <a:p>
          <a:endParaRPr lang="ru-RU"/>
        </a:p>
      </dgm:t>
    </dgm:pt>
    <dgm:pt modelId="{83A7E21F-EAE6-4A2E-86A9-52301018A88D}" type="sibTrans" cxnId="{61676B0E-265E-4F57-BDF6-C0E6277153B1}">
      <dgm:prSet/>
      <dgm:spPr/>
      <dgm:t>
        <a:bodyPr/>
        <a:lstStyle/>
        <a:p>
          <a:endParaRPr lang="ru-RU"/>
        </a:p>
      </dgm:t>
    </dgm:pt>
    <dgm:pt modelId="{FCCA143B-40A1-4F09-9B9A-F656437B61E7}">
      <dgm:prSet phldrT="[Текст]" custT="1"/>
      <dgm:spPr/>
      <dgm:t>
        <a:bodyPr/>
        <a:lstStyle/>
        <a:p>
          <a:r>
            <a:rPr lang="ru-RU" sz="2400" dirty="0" smtClean="0"/>
            <a:t>Франция                        </a:t>
          </a:r>
          <a:r>
            <a:rPr lang="ru-RU" sz="2400" smtClean="0"/>
            <a:t>Пруссия  - Фридрих</a:t>
          </a:r>
          <a:endParaRPr lang="ru-RU" sz="2400" dirty="0"/>
        </a:p>
      </dgm:t>
    </dgm:pt>
    <dgm:pt modelId="{043E5BC7-FF80-4A57-AA6C-3AF59697B681}" type="parTrans" cxnId="{F884B968-2601-42D7-A6BC-BB66397C640C}">
      <dgm:prSet/>
      <dgm:spPr/>
      <dgm:t>
        <a:bodyPr/>
        <a:lstStyle/>
        <a:p>
          <a:endParaRPr lang="ru-RU"/>
        </a:p>
      </dgm:t>
    </dgm:pt>
    <dgm:pt modelId="{12DC3D44-85A2-4BD8-B73D-EA1581798C23}" type="sibTrans" cxnId="{F884B968-2601-42D7-A6BC-BB66397C640C}">
      <dgm:prSet/>
      <dgm:spPr/>
      <dgm:t>
        <a:bodyPr/>
        <a:lstStyle/>
        <a:p>
          <a:endParaRPr lang="ru-RU"/>
        </a:p>
      </dgm:t>
    </dgm:pt>
    <dgm:pt modelId="{342F73E9-0BD8-4533-A4BB-5B4B3FDCB47F}">
      <dgm:prSet phldrT="[Текст]" custT="1"/>
      <dgm:spPr/>
      <dgm:t>
        <a:bodyPr/>
        <a:lstStyle/>
        <a:p>
          <a:r>
            <a:rPr lang="ru-RU" sz="2400" dirty="0" smtClean="0"/>
            <a:t>Швеция                                      Великий</a:t>
          </a:r>
          <a:endParaRPr lang="ru-RU" sz="2400" dirty="0"/>
        </a:p>
      </dgm:t>
    </dgm:pt>
    <dgm:pt modelId="{2BC0C9CF-C99B-4FC5-89B5-CEE7C7843735}" type="parTrans" cxnId="{68EF9DD9-A9F9-4D08-8E17-C1A54B8C45DF}">
      <dgm:prSet/>
      <dgm:spPr/>
      <dgm:t>
        <a:bodyPr/>
        <a:lstStyle/>
        <a:p>
          <a:endParaRPr lang="ru-RU"/>
        </a:p>
      </dgm:t>
    </dgm:pt>
    <dgm:pt modelId="{621FD527-A904-4A4D-BBCC-0D2528483608}" type="sibTrans" cxnId="{68EF9DD9-A9F9-4D08-8E17-C1A54B8C45DF}">
      <dgm:prSet/>
      <dgm:spPr/>
      <dgm:t>
        <a:bodyPr/>
        <a:lstStyle/>
        <a:p>
          <a:endParaRPr lang="ru-RU"/>
        </a:p>
      </dgm:t>
    </dgm:pt>
    <dgm:pt modelId="{5E7C04F0-82DD-4613-A099-A3DABA20997D}">
      <dgm:prSet phldrT="[Текст]" custT="1"/>
      <dgm:spPr/>
      <dgm:t>
        <a:bodyPr/>
        <a:lstStyle/>
        <a:p>
          <a:r>
            <a:rPr lang="ru-RU" sz="2400" dirty="0" smtClean="0"/>
            <a:t>Саксония</a:t>
          </a:r>
          <a:endParaRPr lang="ru-RU" sz="2400" dirty="0"/>
        </a:p>
      </dgm:t>
    </dgm:pt>
    <dgm:pt modelId="{B446FEF7-2B88-447C-A17C-E02DF166DC19}" type="parTrans" cxnId="{35FC631C-5195-4EDB-AA98-D96CB0CA0839}">
      <dgm:prSet/>
      <dgm:spPr/>
      <dgm:t>
        <a:bodyPr/>
        <a:lstStyle/>
        <a:p>
          <a:endParaRPr lang="ru-RU"/>
        </a:p>
      </dgm:t>
    </dgm:pt>
    <dgm:pt modelId="{A2E56A0B-FE47-42AF-9C95-52FC55AB61FF}" type="sibTrans" cxnId="{35FC631C-5195-4EDB-AA98-D96CB0CA0839}">
      <dgm:prSet/>
      <dgm:spPr/>
      <dgm:t>
        <a:bodyPr/>
        <a:lstStyle/>
        <a:p>
          <a:endParaRPr lang="ru-RU"/>
        </a:p>
      </dgm:t>
    </dgm:pt>
    <dgm:pt modelId="{7EBBAF10-2003-468E-8405-3D6AF4433D24}" type="pres">
      <dgm:prSet presAssocID="{E4A6462E-509F-484D-B3DE-381076C801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09E8A1-C0F2-4568-9A6C-F7B7D3194C0A}" type="pres">
      <dgm:prSet presAssocID="{F86E605C-A0ED-41E9-97C2-D0C5834D76D5}" presName="parentText" presStyleLbl="node1" presStyleIdx="0" presStyleCnt="2" custLinFactY="-2317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BBAA0-DB06-484F-BE2F-DB54F92C3898}" type="pres">
      <dgm:prSet presAssocID="{C810C341-A548-480B-9F62-B19E1D0B7F40}" presName="spacer" presStyleCnt="0"/>
      <dgm:spPr/>
    </dgm:pt>
    <dgm:pt modelId="{83E44B48-7CA1-41A2-BF77-46A05416AFD7}" type="pres">
      <dgm:prSet presAssocID="{5C9BD8A6-D343-475B-83D8-363E9D27B7F9}" presName="parentText" presStyleLbl="node1" presStyleIdx="1" presStyleCnt="2" custLinFactNeighborX="1056" custLinFactNeighborY="-102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5A60D-CB4A-4AB7-9945-7B0D325B34A8}" type="pres">
      <dgm:prSet presAssocID="{5C9BD8A6-D343-475B-83D8-363E9D27B7F9}" presName="childText" presStyleLbl="revTx" presStyleIdx="0" presStyleCnt="1" custLinFactNeighborX="-1056" custLinFactNeighborY="6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A9BE54-32C6-4325-8440-1437B0B5399C}" type="presOf" srcId="{64045A3F-8AD8-4EEE-873F-A463BF959420}" destId="{2FD5A60D-CB4A-4AB7-9945-7B0D325B34A8}" srcOrd="0" destOrd="1" presId="urn:microsoft.com/office/officeart/2005/8/layout/vList2"/>
    <dgm:cxn modelId="{6FB4D325-DC61-4702-BB98-FAA6456F036A}" srcId="{E4A6462E-509F-484D-B3DE-381076C8016A}" destId="{F86E605C-A0ED-41E9-97C2-D0C5834D76D5}" srcOrd="0" destOrd="0" parTransId="{C404A6EC-2F51-4874-BF31-8E298B9F7D31}" sibTransId="{C810C341-A548-480B-9F62-B19E1D0B7F40}"/>
    <dgm:cxn modelId="{4E4F7ADB-9A6E-4FB0-BD2F-93090C8F6A2B}" srcId="{E4A6462E-509F-484D-B3DE-381076C8016A}" destId="{5C9BD8A6-D343-475B-83D8-363E9D27B7F9}" srcOrd="1" destOrd="0" parTransId="{92CE36D9-2404-4851-A9FA-5B64A91CD31C}" sibTransId="{B8CF920D-1FF2-47D4-AFF0-2B0262644D25}"/>
    <dgm:cxn modelId="{D22A0F5B-6212-46E7-B993-56F62FDF74D1}" type="presOf" srcId="{5C9BD8A6-D343-475B-83D8-363E9D27B7F9}" destId="{83E44B48-7CA1-41A2-BF77-46A05416AFD7}" srcOrd="0" destOrd="0" presId="urn:microsoft.com/office/officeart/2005/8/layout/vList2"/>
    <dgm:cxn modelId="{8813B8BE-47E6-401D-B9E9-3D1B7D46B665}" type="presOf" srcId="{FCCA143B-40A1-4F09-9B9A-F656437B61E7}" destId="{2FD5A60D-CB4A-4AB7-9945-7B0D325B34A8}" srcOrd="0" destOrd="2" presId="urn:microsoft.com/office/officeart/2005/8/layout/vList2"/>
    <dgm:cxn modelId="{797102ED-C324-47FB-87E7-2B6534034B81}" type="presOf" srcId="{E4A6462E-509F-484D-B3DE-381076C8016A}" destId="{7EBBAF10-2003-468E-8405-3D6AF4433D24}" srcOrd="0" destOrd="0" presId="urn:microsoft.com/office/officeart/2005/8/layout/vList2"/>
    <dgm:cxn modelId="{62D9F7D6-57A2-4B6B-899D-922E18F66A8E}" srcId="{5C9BD8A6-D343-475B-83D8-363E9D27B7F9}" destId="{50D3646B-9D04-412F-BE4D-930E7A8F7C98}" srcOrd="0" destOrd="0" parTransId="{D963E099-031C-4EE9-91D3-02445517A93A}" sibTransId="{F4D2103C-28D2-424E-9D45-DFDA638A69AC}"/>
    <dgm:cxn modelId="{B30B954A-CAC0-4800-929E-0C2048BCCC0F}" type="presOf" srcId="{5E7C04F0-82DD-4613-A099-A3DABA20997D}" destId="{2FD5A60D-CB4A-4AB7-9945-7B0D325B34A8}" srcOrd="0" destOrd="4" presId="urn:microsoft.com/office/officeart/2005/8/layout/vList2"/>
    <dgm:cxn modelId="{F3ECF638-3926-4F53-AEB6-FCC7A0A1B471}" type="presOf" srcId="{342F73E9-0BD8-4533-A4BB-5B4B3FDCB47F}" destId="{2FD5A60D-CB4A-4AB7-9945-7B0D325B34A8}" srcOrd="0" destOrd="3" presId="urn:microsoft.com/office/officeart/2005/8/layout/vList2"/>
    <dgm:cxn modelId="{68EF9DD9-A9F9-4D08-8E17-C1A54B8C45DF}" srcId="{5C9BD8A6-D343-475B-83D8-363E9D27B7F9}" destId="{342F73E9-0BD8-4533-A4BB-5B4B3FDCB47F}" srcOrd="3" destOrd="0" parTransId="{2BC0C9CF-C99B-4FC5-89B5-CEE7C7843735}" sibTransId="{621FD527-A904-4A4D-BBCC-0D2528483608}"/>
    <dgm:cxn modelId="{76EBFBE8-D6ED-46B2-9B9F-C66522894DBF}" type="presOf" srcId="{50D3646B-9D04-412F-BE4D-930E7A8F7C98}" destId="{2FD5A60D-CB4A-4AB7-9945-7B0D325B34A8}" srcOrd="0" destOrd="0" presId="urn:microsoft.com/office/officeart/2005/8/layout/vList2"/>
    <dgm:cxn modelId="{35FC631C-5195-4EDB-AA98-D96CB0CA0839}" srcId="{5C9BD8A6-D343-475B-83D8-363E9D27B7F9}" destId="{5E7C04F0-82DD-4613-A099-A3DABA20997D}" srcOrd="4" destOrd="0" parTransId="{B446FEF7-2B88-447C-A17C-E02DF166DC19}" sibTransId="{A2E56A0B-FE47-42AF-9C95-52FC55AB61FF}"/>
    <dgm:cxn modelId="{618CC931-3E7A-4A97-A674-F71BDAE22B00}" type="presOf" srcId="{F86E605C-A0ED-41E9-97C2-D0C5834D76D5}" destId="{0809E8A1-C0F2-4568-9A6C-F7B7D3194C0A}" srcOrd="0" destOrd="0" presId="urn:microsoft.com/office/officeart/2005/8/layout/vList2"/>
    <dgm:cxn modelId="{61676B0E-265E-4F57-BDF6-C0E6277153B1}" srcId="{5C9BD8A6-D343-475B-83D8-363E9D27B7F9}" destId="{64045A3F-8AD8-4EEE-873F-A463BF959420}" srcOrd="1" destOrd="0" parTransId="{98C2196D-4CBB-4CC3-A03E-EC0DC10BA471}" sibTransId="{83A7E21F-EAE6-4A2E-86A9-52301018A88D}"/>
    <dgm:cxn modelId="{F884B968-2601-42D7-A6BC-BB66397C640C}" srcId="{5C9BD8A6-D343-475B-83D8-363E9D27B7F9}" destId="{FCCA143B-40A1-4F09-9B9A-F656437B61E7}" srcOrd="2" destOrd="0" parTransId="{043E5BC7-FF80-4A57-AA6C-3AF59697B681}" sibTransId="{12DC3D44-85A2-4BD8-B73D-EA1581798C23}"/>
    <dgm:cxn modelId="{65627397-03C5-41CF-A0E6-9BF32F55D1D4}" type="presParOf" srcId="{7EBBAF10-2003-468E-8405-3D6AF4433D24}" destId="{0809E8A1-C0F2-4568-9A6C-F7B7D3194C0A}" srcOrd="0" destOrd="0" presId="urn:microsoft.com/office/officeart/2005/8/layout/vList2"/>
    <dgm:cxn modelId="{6541BA21-6FFA-490D-A548-84A9C479B94D}" type="presParOf" srcId="{7EBBAF10-2003-468E-8405-3D6AF4433D24}" destId="{69FBBAA0-DB06-484F-BE2F-DB54F92C3898}" srcOrd="1" destOrd="0" presId="urn:microsoft.com/office/officeart/2005/8/layout/vList2"/>
    <dgm:cxn modelId="{489AA464-9F3A-4F6C-999C-A2BC661ECC85}" type="presParOf" srcId="{7EBBAF10-2003-468E-8405-3D6AF4433D24}" destId="{83E44B48-7CA1-41A2-BF77-46A05416AFD7}" srcOrd="2" destOrd="0" presId="urn:microsoft.com/office/officeart/2005/8/layout/vList2"/>
    <dgm:cxn modelId="{75C296D8-4DFC-48F6-ABF1-21C8A1516618}" type="presParOf" srcId="{7EBBAF10-2003-468E-8405-3D6AF4433D24}" destId="{2FD5A60D-CB4A-4AB7-9945-7B0D325B34A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1B78A7-E4C2-42FC-AF89-6FCD54D5431B}" type="doc">
      <dgm:prSet loTypeId="urn:microsoft.com/office/officeart/2005/8/layout/radial4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C352646-6714-4B09-9C8C-C0425FC31FCB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dirty="0" smtClean="0"/>
            <a:t>Значение мирного договора 1762г</a:t>
          </a:r>
          <a:endParaRPr lang="ru-RU" sz="2400" dirty="0"/>
        </a:p>
      </dgm:t>
    </dgm:pt>
    <dgm:pt modelId="{6947A561-919E-49BB-A4CF-ED8B7FD747DC}" type="parTrans" cxnId="{4EDBA503-A5F2-4A27-A2CC-E7F57D7CEB65}">
      <dgm:prSet/>
      <dgm:spPr/>
      <dgm:t>
        <a:bodyPr/>
        <a:lstStyle/>
        <a:p>
          <a:endParaRPr lang="ru-RU"/>
        </a:p>
      </dgm:t>
    </dgm:pt>
    <dgm:pt modelId="{A8643C1C-0407-4827-8A8D-F372125861F2}" type="sibTrans" cxnId="{4EDBA503-A5F2-4A27-A2CC-E7F57D7CEB65}">
      <dgm:prSet/>
      <dgm:spPr/>
      <dgm:t>
        <a:bodyPr/>
        <a:lstStyle/>
        <a:p>
          <a:endParaRPr lang="ru-RU"/>
        </a:p>
      </dgm:t>
    </dgm:pt>
    <dgm:pt modelId="{2D6E305A-71B4-4883-87B6-4A420D23457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dirty="0" smtClean="0"/>
            <a:t>Снятие угрозы усиления Пруссии в Европе</a:t>
          </a:r>
          <a:endParaRPr lang="ru-RU" sz="2400" dirty="0"/>
        </a:p>
      </dgm:t>
    </dgm:pt>
    <dgm:pt modelId="{0F00C6C1-58ED-40D3-8EB4-0992AEE87A8D}" type="parTrans" cxnId="{5074F4AD-2904-47A2-9813-23E625495476}">
      <dgm:prSet/>
      <dgm:spPr/>
      <dgm:t>
        <a:bodyPr/>
        <a:lstStyle/>
        <a:p>
          <a:endParaRPr lang="ru-RU"/>
        </a:p>
      </dgm:t>
    </dgm:pt>
    <dgm:pt modelId="{24A19BD9-C1D3-4E0B-B015-766B183A3D11}" type="sibTrans" cxnId="{5074F4AD-2904-47A2-9813-23E625495476}">
      <dgm:prSet/>
      <dgm:spPr/>
      <dgm:t>
        <a:bodyPr/>
        <a:lstStyle/>
        <a:p>
          <a:endParaRPr lang="ru-RU"/>
        </a:p>
      </dgm:t>
    </dgm:pt>
    <dgm:pt modelId="{6547E507-2324-4B57-8FCF-57AAEA16403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dirty="0" smtClean="0"/>
            <a:t>Возвращение Пруссии всех утраченных ею в Семилетней войне территорий</a:t>
          </a:r>
          <a:endParaRPr lang="ru-RU" sz="2400" dirty="0"/>
        </a:p>
      </dgm:t>
    </dgm:pt>
    <dgm:pt modelId="{F3F7E8AA-F459-4118-8673-F312AF942D23}" type="parTrans" cxnId="{3AF46954-9D43-48F4-B40E-87754B408D56}">
      <dgm:prSet/>
      <dgm:spPr/>
      <dgm:t>
        <a:bodyPr/>
        <a:lstStyle/>
        <a:p>
          <a:endParaRPr lang="ru-RU"/>
        </a:p>
      </dgm:t>
    </dgm:pt>
    <dgm:pt modelId="{761D9F2F-CCD3-45DA-87FE-F9AD60819E37}" type="sibTrans" cxnId="{3AF46954-9D43-48F4-B40E-87754B408D56}">
      <dgm:prSet/>
      <dgm:spPr/>
      <dgm:t>
        <a:bodyPr/>
        <a:lstStyle/>
        <a:p>
          <a:endParaRPr lang="ru-RU"/>
        </a:p>
      </dgm:t>
    </dgm:pt>
    <dgm:pt modelId="{4E361425-DEA2-48BF-ACF8-EC23B989C1E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dirty="0" smtClean="0"/>
            <a:t>Непродуманное подписание мирного договора оскорбляло национальные чувства русских и подрывало доверие союзников к России</a:t>
          </a:r>
          <a:endParaRPr lang="ru-RU" sz="2400" dirty="0"/>
        </a:p>
      </dgm:t>
    </dgm:pt>
    <dgm:pt modelId="{19787CB5-F3F1-445F-934E-CF819B642D3B}" type="parTrans" cxnId="{75EB8081-1948-4204-86DE-C43109C8724B}">
      <dgm:prSet/>
      <dgm:spPr/>
      <dgm:t>
        <a:bodyPr/>
        <a:lstStyle/>
        <a:p>
          <a:endParaRPr lang="ru-RU"/>
        </a:p>
      </dgm:t>
    </dgm:pt>
    <dgm:pt modelId="{04305000-9ACA-4F7E-82F5-8F60B1E8DA27}" type="sibTrans" cxnId="{75EB8081-1948-4204-86DE-C43109C8724B}">
      <dgm:prSet/>
      <dgm:spPr/>
      <dgm:t>
        <a:bodyPr/>
        <a:lstStyle/>
        <a:p>
          <a:endParaRPr lang="ru-RU"/>
        </a:p>
      </dgm:t>
    </dgm:pt>
    <dgm:pt modelId="{C8725DB0-5C33-402E-BF9A-860E9FAF838B}" type="pres">
      <dgm:prSet presAssocID="{1C1B78A7-E4C2-42FC-AF89-6FCD54D543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F04DDA-EAF9-4FC7-B601-63B616EB6A7F}" type="pres">
      <dgm:prSet presAssocID="{AC352646-6714-4B09-9C8C-C0425FC31FCB}" presName="centerShape" presStyleLbl="node0" presStyleIdx="0" presStyleCnt="1"/>
      <dgm:spPr/>
      <dgm:t>
        <a:bodyPr/>
        <a:lstStyle/>
        <a:p>
          <a:endParaRPr lang="ru-RU"/>
        </a:p>
      </dgm:t>
    </dgm:pt>
    <dgm:pt modelId="{16FAA775-A262-413B-809F-215817E8C83D}" type="pres">
      <dgm:prSet presAssocID="{0F00C6C1-58ED-40D3-8EB4-0992AEE87A8D}" presName="parTrans" presStyleLbl="bgSibTrans2D1" presStyleIdx="0" presStyleCnt="3" custAng="10710797" custScaleX="55620" custLinFactNeighborX="20015" custLinFactNeighborY="76184"/>
      <dgm:spPr/>
      <dgm:t>
        <a:bodyPr/>
        <a:lstStyle/>
        <a:p>
          <a:endParaRPr lang="ru-RU"/>
        </a:p>
      </dgm:t>
    </dgm:pt>
    <dgm:pt modelId="{179B0ABD-41F3-44A5-B839-7DEFCFBC5266}" type="pres">
      <dgm:prSet presAssocID="{2D6E305A-71B4-4883-87B6-4A420D234573}" presName="node" presStyleLbl="node1" presStyleIdx="0" presStyleCnt="3" custRadScaleRad="125515" custRadScaleInc="8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F36EC-FB35-4D4C-989A-C6437CE0BD97}" type="pres">
      <dgm:prSet presAssocID="{F3F7E8AA-F459-4118-8673-F312AF942D23}" presName="parTrans" presStyleLbl="bgSibTrans2D1" presStyleIdx="1" presStyleCnt="3" custAng="10956996" custFlipHor="0" custScaleX="58522" custScaleY="104395" custLinFactNeighborX="3786" custLinFactNeighborY="63950"/>
      <dgm:spPr/>
      <dgm:t>
        <a:bodyPr/>
        <a:lstStyle/>
        <a:p>
          <a:endParaRPr lang="ru-RU"/>
        </a:p>
      </dgm:t>
    </dgm:pt>
    <dgm:pt modelId="{CE8FD45A-4F0B-4A9C-9F87-87E8016124BC}" type="pres">
      <dgm:prSet presAssocID="{6547E507-2324-4B57-8FCF-57AAEA164033}" presName="node" presStyleLbl="node1" presStyleIdx="1" presStyleCnt="3" custScaleX="141600" custRadScaleRad="100121" custRadScaleInc="-4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7F6E8-B549-4394-A3A9-406BEE7BA610}" type="pres">
      <dgm:prSet presAssocID="{19787CB5-F3F1-445F-934E-CF819B642D3B}" presName="parTrans" presStyleLbl="bgSibTrans2D1" presStyleIdx="2" presStyleCnt="3" custAng="10420037" custScaleX="44456" custScaleY="74083" custLinFactNeighborX="-41838" custLinFactNeighborY="-9085"/>
      <dgm:spPr/>
      <dgm:t>
        <a:bodyPr/>
        <a:lstStyle/>
        <a:p>
          <a:endParaRPr lang="ru-RU"/>
        </a:p>
      </dgm:t>
    </dgm:pt>
    <dgm:pt modelId="{5C295FF1-9594-4685-9A61-3E81692C682F}" type="pres">
      <dgm:prSet presAssocID="{4E361425-DEA2-48BF-ACF8-EC23B989C1ED}" presName="node" presStyleLbl="node1" presStyleIdx="2" presStyleCnt="3" custScaleX="115216" custScaleY="208256" custRadScaleRad="106671" custRadScaleInc="16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DD7152-D2D1-4FD0-9E51-2ED6419A7FD9}" type="presOf" srcId="{AC352646-6714-4B09-9C8C-C0425FC31FCB}" destId="{81F04DDA-EAF9-4FC7-B601-63B616EB6A7F}" srcOrd="0" destOrd="0" presId="urn:microsoft.com/office/officeart/2005/8/layout/radial4"/>
    <dgm:cxn modelId="{75EB8081-1948-4204-86DE-C43109C8724B}" srcId="{AC352646-6714-4B09-9C8C-C0425FC31FCB}" destId="{4E361425-DEA2-48BF-ACF8-EC23B989C1ED}" srcOrd="2" destOrd="0" parTransId="{19787CB5-F3F1-445F-934E-CF819B642D3B}" sibTransId="{04305000-9ACA-4F7E-82F5-8F60B1E8DA27}"/>
    <dgm:cxn modelId="{FC9D1139-6277-4C5A-AAB8-D569125725D2}" type="presOf" srcId="{6547E507-2324-4B57-8FCF-57AAEA164033}" destId="{CE8FD45A-4F0B-4A9C-9F87-87E8016124BC}" srcOrd="0" destOrd="0" presId="urn:microsoft.com/office/officeart/2005/8/layout/radial4"/>
    <dgm:cxn modelId="{A0055D7C-2D75-4C74-9F3A-3CBAEE2921A7}" type="presOf" srcId="{19787CB5-F3F1-445F-934E-CF819B642D3B}" destId="{52C7F6E8-B549-4394-A3A9-406BEE7BA610}" srcOrd="0" destOrd="0" presId="urn:microsoft.com/office/officeart/2005/8/layout/radial4"/>
    <dgm:cxn modelId="{4EDBA503-A5F2-4A27-A2CC-E7F57D7CEB65}" srcId="{1C1B78A7-E4C2-42FC-AF89-6FCD54D5431B}" destId="{AC352646-6714-4B09-9C8C-C0425FC31FCB}" srcOrd="0" destOrd="0" parTransId="{6947A561-919E-49BB-A4CF-ED8B7FD747DC}" sibTransId="{A8643C1C-0407-4827-8A8D-F372125861F2}"/>
    <dgm:cxn modelId="{9B4A7344-42F7-4833-BFB8-B3DCD1F08E40}" type="presOf" srcId="{F3F7E8AA-F459-4118-8673-F312AF942D23}" destId="{29BF36EC-FB35-4D4C-989A-C6437CE0BD97}" srcOrd="0" destOrd="0" presId="urn:microsoft.com/office/officeart/2005/8/layout/radial4"/>
    <dgm:cxn modelId="{594CD2F8-6281-445F-A407-77AFCEAA7AE3}" type="presOf" srcId="{2D6E305A-71B4-4883-87B6-4A420D234573}" destId="{179B0ABD-41F3-44A5-B839-7DEFCFBC5266}" srcOrd="0" destOrd="0" presId="urn:microsoft.com/office/officeart/2005/8/layout/radial4"/>
    <dgm:cxn modelId="{5074F4AD-2904-47A2-9813-23E625495476}" srcId="{AC352646-6714-4B09-9C8C-C0425FC31FCB}" destId="{2D6E305A-71B4-4883-87B6-4A420D234573}" srcOrd="0" destOrd="0" parTransId="{0F00C6C1-58ED-40D3-8EB4-0992AEE87A8D}" sibTransId="{24A19BD9-C1D3-4E0B-B015-766B183A3D11}"/>
    <dgm:cxn modelId="{3042617D-A3DD-4CF1-B0CA-BF8A41B406F1}" type="presOf" srcId="{4E361425-DEA2-48BF-ACF8-EC23B989C1ED}" destId="{5C295FF1-9594-4685-9A61-3E81692C682F}" srcOrd="0" destOrd="0" presId="urn:microsoft.com/office/officeart/2005/8/layout/radial4"/>
    <dgm:cxn modelId="{F360042F-4B70-420B-80F4-429D314A4792}" type="presOf" srcId="{0F00C6C1-58ED-40D3-8EB4-0992AEE87A8D}" destId="{16FAA775-A262-413B-809F-215817E8C83D}" srcOrd="0" destOrd="0" presId="urn:microsoft.com/office/officeart/2005/8/layout/radial4"/>
    <dgm:cxn modelId="{42A0A37B-2CD5-4C6C-AFE1-77B3DCCB9D1B}" type="presOf" srcId="{1C1B78A7-E4C2-42FC-AF89-6FCD54D5431B}" destId="{C8725DB0-5C33-402E-BF9A-860E9FAF838B}" srcOrd="0" destOrd="0" presId="urn:microsoft.com/office/officeart/2005/8/layout/radial4"/>
    <dgm:cxn modelId="{3AF46954-9D43-48F4-B40E-87754B408D56}" srcId="{AC352646-6714-4B09-9C8C-C0425FC31FCB}" destId="{6547E507-2324-4B57-8FCF-57AAEA164033}" srcOrd="1" destOrd="0" parTransId="{F3F7E8AA-F459-4118-8673-F312AF942D23}" sibTransId="{761D9F2F-CCD3-45DA-87FE-F9AD60819E37}"/>
    <dgm:cxn modelId="{7859CBFA-A0AD-4C75-86F2-F7EF9430315E}" type="presParOf" srcId="{C8725DB0-5C33-402E-BF9A-860E9FAF838B}" destId="{81F04DDA-EAF9-4FC7-B601-63B616EB6A7F}" srcOrd="0" destOrd="0" presId="urn:microsoft.com/office/officeart/2005/8/layout/radial4"/>
    <dgm:cxn modelId="{95F8C498-4286-413A-ABCF-868CECAC478B}" type="presParOf" srcId="{C8725DB0-5C33-402E-BF9A-860E9FAF838B}" destId="{16FAA775-A262-413B-809F-215817E8C83D}" srcOrd="1" destOrd="0" presId="urn:microsoft.com/office/officeart/2005/8/layout/radial4"/>
    <dgm:cxn modelId="{3D095727-7EDD-4C40-97F6-5E2CBAC31793}" type="presParOf" srcId="{C8725DB0-5C33-402E-BF9A-860E9FAF838B}" destId="{179B0ABD-41F3-44A5-B839-7DEFCFBC5266}" srcOrd="2" destOrd="0" presId="urn:microsoft.com/office/officeart/2005/8/layout/radial4"/>
    <dgm:cxn modelId="{77432928-F095-4845-B7D2-CCF1F1C62814}" type="presParOf" srcId="{C8725DB0-5C33-402E-BF9A-860E9FAF838B}" destId="{29BF36EC-FB35-4D4C-989A-C6437CE0BD97}" srcOrd="3" destOrd="0" presId="urn:microsoft.com/office/officeart/2005/8/layout/radial4"/>
    <dgm:cxn modelId="{91B4E5C3-6F76-4FF8-95A1-F5BD7B131E75}" type="presParOf" srcId="{C8725DB0-5C33-402E-BF9A-860E9FAF838B}" destId="{CE8FD45A-4F0B-4A9C-9F87-87E8016124BC}" srcOrd="4" destOrd="0" presId="urn:microsoft.com/office/officeart/2005/8/layout/radial4"/>
    <dgm:cxn modelId="{847086B0-E301-479D-940D-6D4ACC86718B}" type="presParOf" srcId="{C8725DB0-5C33-402E-BF9A-860E9FAF838B}" destId="{52C7F6E8-B549-4394-A3A9-406BEE7BA610}" srcOrd="5" destOrd="0" presId="urn:microsoft.com/office/officeart/2005/8/layout/radial4"/>
    <dgm:cxn modelId="{B3D0B6B1-5696-405C-B844-E0F51D740086}" type="presParOf" srcId="{C8725DB0-5C33-402E-BF9A-860E9FAF838B}" destId="{5C295FF1-9594-4685-9A61-3E81692C682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C4EBB-B3E9-4305-8014-058C35020B10}">
      <dsp:nvSpPr>
        <dsp:cNvPr id="0" name=""/>
        <dsp:cNvSpPr/>
      </dsp:nvSpPr>
      <dsp:spPr>
        <a:xfrm>
          <a:off x="1074748" y="1948"/>
          <a:ext cx="2871601" cy="1435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>
                  <a:lumMod val="20000"/>
                  <a:lumOff val="80000"/>
                </a:schemeClr>
              </a:solidFill>
              <a:latin typeface="Batang" pitchFamily="18" charset="-127"/>
              <a:ea typeface="Batang" pitchFamily="18" charset="-127"/>
            </a:rPr>
            <a:t>На юге</a:t>
          </a:r>
          <a:endParaRPr lang="ru-RU" sz="4000" b="1" kern="1200" dirty="0">
            <a:solidFill>
              <a:schemeClr val="bg1">
                <a:lumMod val="20000"/>
                <a:lumOff val="80000"/>
              </a:schemeClr>
            </a:solidFill>
            <a:latin typeface="Batang" pitchFamily="18" charset="-127"/>
            <a:ea typeface="Batang" pitchFamily="18" charset="-127"/>
          </a:endParaRPr>
        </a:p>
      </dsp:txBody>
      <dsp:txXfrm>
        <a:off x="1116801" y="44001"/>
        <a:ext cx="2787495" cy="1351694"/>
      </dsp:txXfrm>
    </dsp:sp>
    <dsp:sp modelId="{90753CA4-C777-4D32-9EF5-27A4618AEDE0}">
      <dsp:nvSpPr>
        <dsp:cNvPr id="0" name=""/>
        <dsp:cNvSpPr/>
      </dsp:nvSpPr>
      <dsp:spPr>
        <a:xfrm>
          <a:off x="1361908" y="1437749"/>
          <a:ext cx="165243" cy="1050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0216"/>
              </a:lnTo>
              <a:lnTo>
                <a:pt x="165243" y="105021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342BB-7C5A-4F2C-95CB-1337E6177933}">
      <dsp:nvSpPr>
        <dsp:cNvPr id="0" name=""/>
        <dsp:cNvSpPr/>
      </dsp:nvSpPr>
      <dsp:spPr>
        <a:xfrm>
          <a:off x="1527151" y="1770065"/>
          <a:ext cx="2297281" cy="1435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+mn-lt"/>
              <a:ea typeface="Batang" pitchFamily="18" charset="-127"/>
            </a:rPr>
            <a:t>Борьба за выход в Черное море</a:t>
          </a:r>
          <a:endParaRPr lang="ru-RU" sz="1900" b="1" kern="1200" dirty="0">
            <a:latin typeface="+mn-lt"/>
            <a:ea typeface="Batang" pitchFamily="18" charset="-127"/>
          </a:endParaRPr>
        </a:p>
      </dsp:txBody>
      <dsp:txXfrm>
        <a:off x="1569204" y="1812118"/>
        <a:ext cx="2213175" cy="1351694"/>
      </dsp:txXfrm>
    </dsp:sp>
    <dsp:sp modelId="{1BE4E3E3-EFE1-4714-A066-1B2A27B8FD7A}">
      <dsp:nvSpPr>
        <dsp:cNvPr id="0" name=""/>
        <dsp:cNvSpPr/>
      </dsp:nvSpPr>
      <dsp:spPr>
        <a:xfrm>
          <a:off x="1361908" y="1437749"/>
          <a:ext cx="287160" cy="287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1601"/>
              </a:lnTo>
              <a:lnTo>
                <a:pt x="287160" y="287160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6A3FF-4305-4E00-B1FD-EC2F07A60608}">
      <dsp:nvSpPr>
        <dsp:cNvPr id="0" name=""/>
        <dsp:cNvSpPr/>
      </dsp:nvSpPr>
      <dsp:spPr>
        <a:xfrm>
          <a:off x="1649068" y="3591450"/>
          <a:ext cx="2297281" cy="1435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Укрепление позиций России в Прикаспийском регионе</a:t>
          </a:r>
          <a:endParaRPr lang="ru-RU" sz="1900" b="1" kern="1200" dirty="0"/>
        </a:p>
      </dsp:txBody>
      <dsp:txXfrm>
        <a:off x="1691121" y="3633503"/>
        <a:ext cx="2213175" cy="1351694"/>
      </dsp:txXfrm>
    </dsp:sp>
    <dsp:sp modelId="{3E1A8146-EDE1-4E5A-A262-7B29958DFCB9}">
      <dsp:nvSpPr>
        <dsp:cNvPr id="0" name=""/>
        <dsp:cNvSpPr/>
      </dsp:nvSpPr>
      <dsp:spPr>
        <a:xfrm>
          <a:off x="4664250" y="1948"/>
          <a:ext cx="2871601" cy="1435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>
                  <a:lumMod val="20000"/>
                  <a:lumOff val="80000"/>
                </a:schemeClr>
              </a:solidFill>
              <a:latin typeface="Batang" pitchFamily="18" charset="-127"/>
              <a:ea typeface="Batang" pitchFamily="18" charset="-127"/>
            </a:rPr>
            <a:t>На Западе</a:t>
          </a:r>
          <a:endParaRPr lang="ru-RU" sz="4000" b="1" kern="1200" dirty="0">
            <a:solidFill>
              <a:schemeClr val="bg1">
                <a:lumMod val="20000"/>
                <a:lumOff val="80000"/>
              </a:schemeClr>
            </a:solidFill>
            <a:latin typeface="Batang" pitchFamily="18" charset="-127"/>
            <a:ea typeface="Batang" pitchFamily="18" charset="-127"/>
          </a:endParaRPr>
        </a:p>
      </dsp:txBody>
      <dsp:txXfrm>
        <a:off x="4706303" y="44001"/>
        <a:ext cx="2787495" cy="1351694"/>
      </dsp:txXfrm>
    </dsp:sp>
    <dsp:sp modelId="{DE54A35B-BD35-42C0-AE2A-4E7D1660890D}">
      <dsp:nvSpPr>
        <dsp:cNvPr id="0" name=""/>
        <dsp:cNvSpPr/>
      </dsp:nvSpPr>
      <dsp:spPr>
        <a:xfrm>
          <a:off x="4951410" y="1437749"/>
          <a:ext cx="287160" cy="107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850"/>
              </a:lnTo>
              <a:lnTo>
                <a:pt x="287160" y="107685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4E564-0076-4C67-86DE-241EEA0A8B4B}">
      <dsp:nvSpPr>
        <dsp:cNvPr id="0" name=""/>
        <dsp:cNvSpPr/>
      </dsp:nvSpPr>
      <dsp:spPr>
        <a:xfrm>
          <a:off x="5238570" y="1796699"/>
          <a:ext cx="2297281" cy="1435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+mn-lt"/>
              <a:ea typeface="Batang" pitchFamily="18" charset="-127"/>
            </a:rPr>
            <a:t>Присоединение Правобережной Украины и Белоруссии</a:t>
          </a:r>
          <a:endParaRPr lang="ru-RU" sz="1900" b="1" kern="1200" dirty="0">
            <a:latin typeface="+mn-lt"/>
            <a:ea typeface="Batang" pitchFamily="18" charset="-127"/>
          </a:endParaRPr>
        </a:p>
      </dsp:txBody>
      <dsp:txXfrm>
        <a:off x="5280623" y="1838752"/>
        <a:ext cx="2213175" cy="1351694"/>
      </dsp:txXfrm>
    </dsp:sp>
    <dsp:sp modelId="{E997823F-F24F-4918-B5E5-8170911BFBE2}">
      <dsp:nvSpPr>
        <dsp:cNvPr id="0" name=""/>
        <dsp:cNvSpPr/>
      </dsp:nvSpPr>
      <dsp:spPr>
        <a:xfrm>
          <a:off x="4951410" y="1437749"/>
          <a:ext cx="287160" cy="287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1601"/>
              </a:lnTo>
              <a:lnTo>
                <a:pt x="287160" y="287160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81DCC-909C-405E-813E-0A4FCD0686C7}">
      <dsp:nvSpPr>
        <dsp:cNvPr id="0" name=""/>
        <dsp:cNvSpPr/>
      </dsp:nvSpPr>
      <dsp:spPr>
        <a:xfrm>
          <a:off x="5238570" y="3591450"/>
          <a:ext cx="2297281" cy="1435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Нейтрализация агрессивной политики Пруссии</a:t>
          </a:r>
          <a:endParaRPr lang="ru-RU" sz="1900" b="1" kern="1200" dirty="0"/>
        </a:p>
      </dsp:txBody>
      <dsp:txXfrm>
        <a:off x="5280623" y="3633503"/>
        <a:ext cx="2213175" cy="1351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9E8A1-C0F2-4568-9A6C-F7B7D3194C0A}">
      <dsp:nvSpPr>
        <dsp:cNvPr id="0" name=""/>
        <dsp:cNvSpPr/>
      </dsp:nvSpPr>
      <dsp:spPr>
        <a:xfrm>
          <a:off x="0" y="71444"/>
          <a:ext cx="6766983" cy="14829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1.Усиление позиций Пруссии в Европе</a:t>
          </a:r>
          <a:endParaRPr lang="ru-RU" sz="28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72393" y="143837"/>
        <a:ext cx="6622197" cy="1338188"/>
      </dsp:txXfrm>
    </dsp:sp>
    <dsp:sp modelId="{83E44B48-7CA1-41A2-BF77-46A05416AFD7}">
      <dsp:nvSpPr>
        <dsp:cNvPr id="0" name=""/>
        <dsp:cNvSpPr/>
      </dsp:nvSpPr>
      <dsp:spPr>
        <a:xfrm>
          <a:off x="0" y="2071709"/>
          <a:ext cx="6766983" cy="14829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2. Возможность изменения соотношения сил в Европе не в пользу России</a:t>
          </a:r>
          <a:endParaRPr lang="ru-RU" sz="28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72393" y="2144102"/>
        <a:ext cx="6622197" cy="1338188"/>
      </dsp:txXfrm>
    </dsp:sp>
    <dsp:sp modelId="{2FD5A60D-CB4A-4AB7-9945-7B0D325B34A8}">
      <dsp:nvSpPr>
        <dsp:cNvPr id="0" name=""/>
        <dsp:cNvSpPr/>
      </dsp:nvSpPr>
      <dsp:spPr>
        <a:xfrm>
          <a:off x="0" y="3857650"/>
          <a:ext cx="6766983" cy="1950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85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Россия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Австрия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Франция                        </a:t>
          </a:r>
          <a:r>
            <a:rPr lang="ru-RU" sz="2400" kern="1200" smtClean="0"/>
            <a:t>Пруссия  - Фридрих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Швеция                                      Великий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Саксония</a:t>
          </a:r>
          <a:endParaRPr lang="ru-RU" sz="2400" kern="1200" dirty="0"/>
        </a:p>
      </dsp:txBody>
      <dsp:txXfrm>
        <a:off x="0" y="3857650"/>
        <a:ext cx="6766983" cy="1950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04DDA-EAF9-4FC7-B601-63B616EB6A7F}">
      <dsp:nvSpPr>
        <dsp:cNvPr id="0" name=""/>
        <dsp:cNvSpPr/>
      </dsp:nvSpPr>
      <dsp:spPr>
        <a:xfrm>
          <a:off x="3379054" y="3054601"/>
          <a:ext cx="2561174" cy="2561174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Значение мирного договора 1762г</a:t>
          </a:r>
          <a:endParaRPr lang="ru-RU" sz="2400" kern="1200" dirty="0"/>
        </a:p>
      </dsp:txBody>
      <dsp:txXfrm>
        <a:off x="3754129" y="3429676"/>
        <a:ext cx="1811024" cy="1811024"/>
      </dsp:txXfrm>
    </dsp:sp>
    <dsp:sp modelId="{16FAA775-A262-413B-809F-215817E8C83D}">
      <dsp:nvSpPr>
        <dsp:cNvPr id="0" name=""/>
        <dsp:cNvSpPr/>
      </dsp:nvSpPr>
      <dsp:spPr>
        <a:xfrm rot="2318525">
          <a:off x="2279055" y="2702067"/>
          <a:ext cx="1544307" cy="72993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B0ABD-41F3-44A5-B839-7DEFCFBC5266}">
      <dsp:nvSpPr>
        <dsp:cNvPr id="0" name=""/>
        <dsp:cNvSpPr/>
      </dsp:nvSpPr>
      <dsp:spPr>
        <a:xfrm>
          <a:off x="217463" y="642946"/>
          <a:ext cx="2433115" cy="19464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Снятие угрозы усиления Пруссии в Европе</a:t>
          </a:r>
          <a:endParaRPr lang="ru-RU" sz="2400" kern="1200" dirty="0"/>
        </a:p>
      </dsp:txBody>
      <dsp:txXfrm>
        <a:off x="274474" y="699957"/>
        <a:ext cx="2319093" cy="1832470"/>
      </dsp:txXfrm>
    </dsp:sp>
    <dsp:sp modelId="{29BF36EC-FB35-4D4C-989A-C6437CE0BD97}">
      <dsp:nvSpPr>
        <dsp:cNvPr id="0" name=""/>
        <dsp:cNvSpPr/>
      </dsp:nvSpPr>
      <dsp:spPr>
        <a:xfrm rot="5405976">
          <a:off x="4053267" y="2043056"/>
          <a:ext cx="1152853" cy="76201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FD45A-4F0B-4A9C-9F87-87E8016124BC}">
      <dsp:nvSpPr>
        <dsp:cNvPr id="0" name=""/>
        <dsp:cNvSpPr/>
      </dsp:nvSpPr>
      <dsp:spPr>
        <a:xfrm>
          <a:off x="2789210" y="0"/>
          <a:ext cx="3445291" cy="19464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Возвращение Пруссии всех утраченных ею в Семилетней войне территорий</a:t>
          </a:r>
          <a:endParaRPr lang="ru-RU" sz="2400" kern="1200" dirty="0"/>
        </a:p>
      </dsp:txBody>
      <dsp:txXfrm>
        <a:off x="2846221" y="57011"/>
        <a:ext cx="3331269" cy="1832470"/>
      </dsp:txXfrm>
    </dsp:sp>
    <dsp:sp modelId="{52C7F6E8-B549-4394-A3A9-406BEE7BA610}">
      <dsp:nvSpPr>
        <dsp:cNvPr id="0" name=""/>
        <dsp:cNvSpPr/>
      </dsp:nvSpPr>
      <dsp:spPr>
        <a:xfrm rot="8912309">
          <a:off x="5524367" y="2938410"/>
          <a:ext cx="968250" cy="54075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95FF1-9594-4685-9A61-3E81692C682F}">
      <dsp:nvSpPr>
        <dsp:cNvPr id="0" name=""/>
        <dsp:cNvSpPr/>
      </dsp:nvSpPr>
      <dsp:spPr>
        <a:xfrm>
          <a:off x="6503984" y="785812"/>
          <a:ext cx="2803338" cy="405368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Непродуманное подписание мирного договора оскорбляло национальные чувства русских и подрывало доверие союзников к России</a:t>
          </a:r>
          <a:endParaRPr lang="ru-RU" sz="2400" kern="1200" dirty="0"/>
        </a:p>
      </dsp:txBody>
      <dsp:txXfrm>
        <a:off x="6586091" y="867919"/>
        <a:ext cx="2639124" cy="3889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398331-A02A-498A-A5DE-F9BEAB2FDF33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8E64077-A4BF-411D-AB24-03E3A968F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96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F65CAC-BAA6-4CC4-90B0-619FFCC80FDD}" type="slidenum">
              <a:rPr lang="ru-RU" smtClean="0"/>
              <a:pPr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68367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Азов</a:t>
            </a: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4F141E-B43C-4A12-AA85-A6BAFA875BCA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15309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Гросс-Егерсдорф Цорндорф1758 1757Берлин 17601759Кунерсдорф Кольберг1761</a:t>
            </a: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8A58F9-D802-4372-818C-67B12F92DA66}" type="slidenum">
              <a:rPr lang="ru-RU" smtClean="0"/>
              <a:pPr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0014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file:///C:\Users\&#1085;&#1077;&#1086;\Desktop\prez_oit%2001\Animated%20Global%203\ppp_ani_glo_stand.avi" TargetMode="Externa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D:\nicks computer\new global series again!!!\global09\global09_ti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150475" cy="761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pp_ani_glo_stand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9700" y="2025650"/>
            <a:ext cx="25765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94013" y="2976563"/>
            <a:ext cx="7094537" cy="838200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922588" y="3841750"/>
            <a:ext cx="7094537" cy="8286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7391400"/>
            <a:ext cx="1295400" cy="2254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7315200"/>
            <a:ext cx="717867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7162800"/>
            <a:ext cx="609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20B2-4E8F-428A-9DF1-19F42813E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2A85C-2C33-4C80-B3C5-3A8A75FB6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3113" y="0"/>
            <a:ext cx="2249487" cy="6781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3063" y="0"/>
            <a:ext cx="6597650" cy="6781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B0263-3428-48F3-890F-11DE7D8A1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809" y="417868"/>
            <a:ext cx="8627904" cy="12694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520809" y="1861891"/>
            <a:ext cx="4229365" cy="457009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19349" y="1861891"/>
            <a:ext cx="4229365" cy="45700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4300538" y="7107238"/>
            <a:ext cx="3213100" cy="508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034338" y="7107238"/>
            <a:ext cx="2114550" cy="508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75861-2740-410C-8CC3-633E52326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8D854-9380-4E02-BD0A-7BAC38FC5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688" y="4894263"/>
            <a:ext cx="8628062" cy="15128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1688" y="3228975"/>
            <a:ext cx="8628062" cy="16652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4792B-E6AD-4CA2-B04A-64CC08DBE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752600"/>
            <a:ext cx="4229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0" y="1752600"/>
            <a:ext cx="4229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93C6-E7BC-40BD-9199-D7570694F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34475" cy="1270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4688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4688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56200" y="1704975"/>
            <a:ext cx="4486275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56200" y="2416175"/>
            <a:ext cx="4486275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BF93D-C202-4176-B71E-5156AD98E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E208-00B2-4D30-A4A8-2C996AC98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8984-8FC4-4A1F-942E-2B5E1A66D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38513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8750" y="303213"/>
            <a:ext cx="5673725" cy="6500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38513" cy="52101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41668-99DC-44F1-B2B0-764C415F4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9138" y="5332413"/>
            <a:ext cx="6091237" cy="628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89138" y="681038"/>
            <a:ext cx="6091237" cy="45704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9138" y="5961063"/>
            <a:ext cx="6091237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4A3DD-E291-474E-B88B-75DB8A081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ideo" Target="file:///C:\Users\&#1085;&#1077;&#1086;\Desktop\prez_oit%2001\Animated%20Global%203\ppp_ani_glo_stand.avi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D:\nicks computer\new global series again!!!\global09\global09_txt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0150475" cy="761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3063" y="0"/>
            <a:ext cx="8542337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26" tIns="50763" rIns="101526" bIns="507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52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7388225"/>
            <a:ext cx="1295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7312025"/>
            <a:ext cx="7178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7159625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26" tIns="50763" rIns="101526" bIns="50763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B595641-1A3E-4FD6-888C-A368559A0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41" name="ppp_ani_glo_stand.avi">
            <a:hlinkClick r:id="" action="ppaction://media"/>
          </p:cNvPr>
          <p:cNvPicPr>
            <a:picLocks noRot="1" noChangeAspect="1" noChangeArrowheads="1"/>
          </p:cNvPicPr>
          <p:nvPr>
            <a:videoFile r:link="rId14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667750" y="315913"/>
            <a:ext cx="1336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4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</p:childTnLst>
        </p:cTn>
      </p:par>
    </p:tnLst>
  </p:timing>
  <p:txStyles>
    <p:titleStyle>
      <a:lvl1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1016000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9pPr>
    </p:titleStyle>
    <p:bodyStyle>
      <a:lvl1pPr marL="381000" indent="-381000" algn="l" defTabSz="10160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317500" algn="l" defTabSz="1016000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1268413" indent="-252413" algn="l" defTabSz="1016000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776413" indent="-254000" algn="l" defTabSz="1016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84413" indent="-254000" algn="l" defTabSz="1016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416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31988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6560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4113213" indent="-254000" algn="l" defTabSz="1016000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http://syw-cwg.narod.ru/img/key_New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055938" y="4745038"/>
            <a:ext cx="7094537" cy="2143125"/>
          </a:xfrm>
        </p:spPr>
        <p:txBody>
          <a:bodyPr/>
          <a:lstStyle/>
          <a:p>
            <a:pPr algn="ctr" eaLnBrk="1" hangingPunct="1"/>
            <a:r>
              <a:rPr lang="ru-RU" sz="5400" b="1" i="1" smtClean="0">
                <a:latin typeface="Book Antiqua" pitchFamily="18" charset="0"/>
                <a:ea typeface="Batang" pitchFamily="18" charset="-127"/>
              </a:rPr>
              <a:t>Внешняя политика России в 1725-1762гг</a:t>
            </a: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4146550" y="808038"/>
            <a:ext cx="50736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Россия, ты – великая держава,</a:t>
            </a:r>
            <a:br>
              <a:rPr lang="ru-RU" sz="2800">
                <a:latin typeface="Monotype Corsiva" pitchFamily="66" charset="0"/>
              </a:rPr>
            </a:br>
            <a:r>
              <a:rPr lang="ru-RU" sz="2800">
                <a:latin typeface="Monotype Corsiva" pitchFamily="66" charset="0"/>
              </a:rPr>
              <a:t>Твои просторы бесконечно велики.</a:t>
            </a:r>
            <a:br>
              <a:rPr lang="ru-RU" sz="2800">
                <a:latin typeface="Monotype Corsiva" pitchFamily="66" charset="0"/>
              </a:rPr>
            </a:br>
            <a:r>
              <a:rPr lang="ru-RU" sz="2800">
                <a:latin typeface="Monotype Corsiva" pitchFamily="66" charset="0"/>
              </a:rPr>
              <a:t>На все века себя ты увенчала славой.</a:t>
            </a:r>
            <a:br>
              <a:rPr lang="ru-RU" sz="2800">
                <a:latin typeface="Monotype Corsiva" pitchFamily="66" charset="0"/>
              </a:rPr>
            </a:br>
            <a:r>
              <a:rPr lang="ru-RU" sz="2800">
                <a:latin typeface="Monotype Corsiva" pitchFamily="66" charset="0"/>
              </a:rPr>
              <a:t>И нет другого у тебя пути.</a:t>
            </a:r>
          </a:p>
          <a:p>
            <a:r>
              <a:rPr lang="ru-RU" sz="2800">
                <a:latin typeface="Monotype Corsiva" pitchFamily="66" charset="0"/>
              </a:rPr>
              <a:t>                           Ираида  Мордвинова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7letvo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15063" cy="76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http://syw-cwg.narod.ru/img/key_New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457200"/>
            <a:ext cx="1619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 descr="Портрет С. Ф. Апраксина (1702-1758) Неизвестный художник (ГИМ)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5425" y="2951163"/>
            <a:ext cx="3351213" cy="442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1" name="Rectangle 10"/>
          <p:cNvSpPr>
            <a:spLocks noChangeArrowheads="1"/>
          </p:cNvSpPr>
          <p:nvPr/>
        </p:nvSpPr>
        <p:spPr bwMode="auto">
          <a:xfrm>
            <a:off x="0" y="0"/>
            <a:ext cx="1015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2" name="Прямоугольник 17"/>
          <p:cNvSpPr>
            <a:spLocks noChangeArrowheads="1"/>
          </p:cNvSpPr>
          <p:nvPr/>
        </p:nvSpPr>
        <p:spPr bwMode="auto">
          <a:xfrm>
            <a:off x="6218238" y="2022475"/>
            <a:ext cx="39322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Степан Федорович  Апраксин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 l="4273" t="2542" r="3419" b="11042"/>
          <a:stretch>
            <a:fillRect/>
          </a:stretch>
        </p:blipFill>
        <p:spPr bwMode="auto">
          <a:xfrm>
            <a:off x="15875" y="0"/>
            <a:ext cx="10134600" cy="7616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трелка вниз 2"/>
          <p:cNvSpPr/>
          <p:nvPr/>
        </p:nvSpPr>
        <p:spPr>
          <a:xfrm rot="1383503">
            <a:off x="4741863" y="2782888"/>
            <a:ext cx="261937" cy="7096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4360863" y="3379788"/>
            <a:ext cx="428625" cy="28575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17988" y="366553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Гросс - Егерсдорф</a:t>
            </a:r>
          </a:p>
        </p:txBody>
      </p:sp>
      <p:sp>
        <p:nvSpPr>
          <p:cNvPr id="7" name="Умножение 6"/>
          <p:cNvSpPr/>
          <p:nvPr/>
        </p:nvSpPr>
        <p:spPr>
          <a:xfrm>
            <a:off x="1074738" y="4951413"/>
            <a:ext cx="428625" cy="3571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360488" y="5094288"/>
            <a:ext cx="1270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Цорндорф</a:t>
            </a:r>
          </a:p>
        </p:txBody>
      </p:sp>
      <p:sp>
        <p:nvSpPr>
          <p:cNvPr id="15368" name="Прямоугольник 9"/>
          <p:cNvSpPr>
            <a:spLocks noChangeArrowheads="1"/>
          </p:cNvSpPr>
          <p:nvPr/>
        </p:nvSpPr>
        <p:spPr bwMode="auto">
          <a:xfrm>
            <a:off x="1360488" y="4808538"/>
            <a:ext cx="6429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1758</a:t>
            </a:r>
          </a:p>
        </p:txBody>
      </p:sp>
      <p:sp>
        <p:nvSpPr>
          <p:cNvPr id="15369" name="Прямоугольник 10"/>
          <p:cNvSpPr>
            <a:spLocks noChangeArrowheads="1"/>
          </p:cNvSpPr>
          <p:nvPr/>
        </p:nvSpPr>
        <p:spPr bwMode="auto">
          <a:xfrm>
            <a:off x="4789488" y="3451225"/>
            <a:ext cx="6397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1757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17488" y="5094288"/>
            <a:ext cx="1000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Берлин</a:t>
            </a:r>
          </a:p>
        </p:txBody>
      </p:sp>
      <p:sp>
        <p:nvSpPr>
          <p:cNvPr id="15371" name="Прямоугольник 12"/>
          <p:cNvSpPr>
            <a:spLocks noChangeArrowheads="1"/>
          </p:cNvSpPr>
          <p:nvPr/>
        </p:nvSpPr>
        <p:spPr bwMode="auto">
          <a:xfrm>
            <a:off x="574675" y="5380038"/>
            <a:ext cx="6397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1760</a:t>
            </a:r>
          </a:p>
        </p:txBody>
      </p:sp>
      <p:sp>
        <p:nvSpPr>
          <p:cNvPr id="14" name="Волна 13"/>
          <p:cNvSpPr/>
          <p:nvPr/>
        </p:nvSpPr>
        <p:spPr>
          <a:xfrm>
            <a:off x="217488" y="5380038"/>
            <a:ext cx="428625" cy="35718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>
            <a:stCxn id="14" idx="1"/>
          </p:cNvCxnSpPr>
          <p:nvPr/>
        </p:nvCxnSpPr>
        <p:spPr>
          <a:xfrm rot="10800000" flipV="1">
            <a:off x="217488" y="5559425"/>
            <a:ext cx="1587" cy="392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Умножение 19"/>
          <p:cNvSpPr/>
          <p:nvPr/>
        </p:nvSpPr>
        <p:spPr>
          <a:xfrm>
            <a:off x="1431925" y="5522913"/>
            <a:ext cx="357188" cy="3571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5375" name="Прямоугольник 20"/>
          <p:cNvSpPr>
            <a:spLocks noChangeArrowheads="1"/>
          </p:cNvSpPr>
          <p:nvPr/>
        </p:nvSpPr>
        <p:spPr bwMode="auto">
          <a:xfrm>
            <a:off x="1646238" y="5665788"/>
            <a:ext cx="6397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1759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 rot="-1407584">
            <a:off x="6350" y="5942013"/>
            <a:ext cx="1460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Кунерсдорф</a:t>
            </a:r>
          </a:p>
        </p:txBody>
      </p:sp>
      <p:sp>
        <p:nvSpPr>
          <p:cNvPr id="24" name="Умножение 23"/>
          <p:cNvSpPr/>
          <p:nvPr/>
        </p:nvSpPr>
        <p:spPr>
          <a:xfrm>
            <a:off x="1431925" y="3808413"/>
            <a:ext cx="428625" cy="28575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931863" y="3451225"/>
            <a:ext cx="1136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Кольберг</a:t>
            </a:r>
          </a:p>
        </p:txBody>
      </p:sp>
      <p:sp>
        <p:nvSpPr>
          <p:cNvPr id="15379" name="Прямоугольник 25"/>
          <p:cNvSpPr>
            <a:spLocks noChangeArrowheads="1"/>
          </p:cNvSpPr>
          <p:nvPr/>
        </p:nvSpPr>
        <p:spPr bwMode="auto">
          <a:xfrm>
            <a:off x="1217613" y="4022725"/>
            <a:ext cx="6397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1761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 animBg="1"/>
      <p:bldP spid="8" grpId="0"/>
      <p:bldP spid="12" grpId="0"/>
      <p:bldP spid="20" grpId="0" animBg="1"/>
      <p:bldP spid="22" grpId="0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360863" y="2665413"/>
            <a:ext cx="5245100" cy="36433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ea typeface="Batang" pitchFamily="18" charset="-127"/>
              </a:rPr>
              <a:t>		Елизавета отстранила С.Ф.Апраксина от командования армией и отдала его под суд. Новым командующим Елизавета назначила Фермора.</a:t>
            </a:r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717550" y="6951663"/>
            <a:ext cx="2603500" cy="4714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01526" tIns="50763" rIns="101526" bIns="50763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Генерал </a:t>
            </a:r>
            <a:r>
              <a:rPr lang="ru-RU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Фермор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340" name="Picture 8" descr="4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288925" y="1379538"/>
            <a:ext cx="3857625" cy="5443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9" name="Заголовок 6"/>
          <p:cNvSpPr>
            <a:spLocks noGrp="1"/>
          </p:cNvSpPr>
          <p:nvPr>
            <p:ph type="title"/>
          </p:nvPr>
        </p:nvSpPr>
        <p:spPr>
          <a:xfrm>
            <a:off x="360363" y="0"/>
            <a:ext cx="8628062" cy="1270000"/>
          </a:xfrm>
        </p:spPr>
        <p:txBody>
          <a:bodyPr/>
          <a:lstStyle/>
          <a:p>
            <a:pPr algn="ctr"/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Россия в семилетней войне</a:t>
            </a: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3074988" y="6405563"/>
            <a:ext cx="3786187" cy="1211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101526" tIns="50763" rIns="101526" bIns="50763"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П.С.Салтыков – </a:t>
            </a:r>
            <a:r>
              <a:rPr lang="ru-RU" dirty="0">
                <a:ea typeface="Batang" pitchFamily="18" charset="-127"/>
              </a:rPr>
              <a:t>командующий русской армии с 1759 г.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4" name="Picture 8" descr="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</a:blip>
          <a:srcRect/>
          <a:stretch>
            <a:fillRect/>
          </a:stretch>
        </p:blipFill>
        <p:spPr bwMode="auto">
          <a:xfrm>
            <a:off x="3003550" y="1236663"/>
            <a:ext cx="3570288" cy="485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2" name="Заголовок 10"/>
          <p:cNvSpPr>
            <a:spLocks noGrp="1"/>
          </p:cNvSpPr>
          <p:nvPr>
            <p:ph type="title"/>
          </p:nvPr>
        </p:nvSpPr>
        <p:spPr>
          <a:xfrm>
            <a:off x="217488" y="0"/>
            <a:ext cx="8501062" cy="1270000"/>
          </a:xfrm>
        </p:spPr>
        <p:txBody>
          <a:bodyPr/>
          <a:lstStyle/>
          <a:p>
            <a:pPr algn="ctr"/>
            <a:r>
              <a:rPr lang="ru-RU" sz="3600" b="1" smtClean="0">
                <a:latin typeface="BatangChe" pitchFamily="49" charset="-127"/>
                <a:ea typeface="BatangChe" pitchFamily="49" charset="-127"/>
              </a:rPr>
              <a:t>Россия в семилетней войне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latin typeface="BatangChe" pitchFamily="49" charset="-127"/>
                <a:ea typeface="BatangChe" pitchFamily="49" charset="-127"/>
              </a:rPr>
              <a:t>Русско-прусский мирный договор 1762г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-1" y="1450958"/>
          <a:ext cx="9504394" cy="5616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075488" y="5308600"/>
            <a:ext cx="1738312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+mn-cs"/>
              </a:rPr>
              <a:t>Но! </a:t>
            </a:r>
          </a:p>
        </p:txBody>
      </p:sp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373063" y="0"/>
            <a:ext cx="8542337" cy="1450975"/>
          </a:xfrm>
        </p:spPr>
        <p:txBody>
          <a:bodyPr/>
          <a:lstStyle/>
          <a:p>
            <a:r>
              <a:rPr lang="ru-RU" sz="3600" b="1" smtClean="0">
                <a:latin typeface="BatangChe" pitchFamily="49" charset="-127"/>
                <a:ea typeface="BatangChe" pitchFamily="49" charset="-127"/>
              </a:rPr>
              <a:t>Главные итоги внешней политики России  в 1725-1762 г.г.</a:t>
            </a:r>
            <a:endParaRPr lang="ru-RU" sz="360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0329" y="1951024"/>
            <a:ext cx="2857520" cy="2000264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Россия прочно утвердилась в Прибалтике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6477" y="1951024"/>
            <a:ext cx="2928958" cy="207170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Она показала себя одной из сильнейших держав Европы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6939" y="1951024"/>
            <a:ext cx="2714644" cy="2071702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Расширила свою территорию на Востоке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4643" y="4379916"/>
            <a:ext cx="4500594" cy="2571768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Турция и Персия признали «спорными» северокавказские земли </a:t>
            </a:r>
            <a:r>
              <a:rPr lang="ru-RU" dirty="0" err="1">
                <a:solidFill>
                  <a:schemeClr val="tx1"/>
                </a:solidFill>
              </a:rPr>
              <a:t>Кабарды</a:t>
            </a:r>
            <a:r>
              <a:rPr lang="ru-RU" dirty="0">
                <a:solidFill>
                  <a:schemeClr val="tx1"/>
                </a:solidFill>
              </a:rPr>
              <a:t> и Дагестана,                      а также Приазовья.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3865" y="4379916"/>
            <a:ext cx="4286280" cy="2571768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Россия так и не добилась выхода к Черному морю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Вопросы после параграфа</a:t>
            </a:r>
          </a:p>
          <a:p>
            <a:r>
              <a:rPr lang="ru-RU" dirty="0" smtClean="0"/>
              <a:t>Из раздела «Думаем</a:t>
            </a:r>
            <a:r>
              <a:rPr lang="ru-RU" dirty="0"/>
              <a:t>, сравниваем, </a:t>
            </a:r>
            <a:r>
              <a:rPr lang="ru-RU" dirty="0" smtClean="0"/>
              <a:t>размышляем» любой вопрос письменно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30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зображение:Ekaterina 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49563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Изображение:Petr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32113" y="0"/>
            <a:ext cx="2768600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Изображение:Annaioannovnarussia1693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0088" y="0"/>
            <a:ext cx="2851150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Эрнст-Иоганн Бирон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3238" y="3879850"/>
            <a:ext cx="286067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Изображение:Elizabeth empres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6488" y="3879850"/>
            <a:ext cx="3001962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9" descr="Изображение:PetrEka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61175" y="3844925"/>
            <a:ext cx="28575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	</a:t>
            </a:r>
            <a:r>
              <a:rPr lang="ru-RU" sz="5400" b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ПЛАН УРОКА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 eaLnBrk="1" hangingPunct="1">
              <a:buFontTx/>
              <a:buAutoNum type="arabicPeriod"/>
            </a:pPr>
            <a:r>
              <a:rPr lang="ru-RU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Главные направления внешней политики России после смерти Петра </a:t>
            </a:r>
            <a:r>
              <a:rPr lang="en-US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I</a:t>
            </a:r>
            <a:r>
              <a:rPr lang="ru-RU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.</a:t>
            </a:r>
          </a:p>
          <a:p>
            <a:pPr marL="742950" indent="-742950" eaLnBrk="1" hangingPunct="1">
              <a:buFontTx/>
              <a:buAutoNum type="arabicPeriod"/>
            </a:pPr>
            <a:r>
              <a:rPr lang="ru-RU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Русско-турецкая война 1735-1739гг.</a:t>
            </a:r>
          </a:p>
          <a:p>
            <a:pPr marL="742950" indent="-742950" eaLnBrk="1" hangingPunct="1">
              <a:buFontTx/>
              <a:buAutoNum type="arabicPeriod"/>
            </a:pPr>
            <a:r>
              <a:rPr lang="ru-RU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Семилетняя война.</a:t>
            </a:r>
          </a:p>
          <a:p>
            <a:pPr marL="742950" indent="-742950" eaLnBrk="1" hangingPunct="1">
              <a:buFontTx/>
              <a:buAutoNum type="arabicPeriod"/>
            </a:pPr>
            <a:r>
              <a:rPr lang="ru-RU" sz="4000" b="1" smtClean="0">
                <a:solidFill>
                  <a:srgbClr val="002060"/>
                </a:solidFill>
                <a:ea typeface="BatangChe" pitchFamily="49" charset="-127"/>
                <a:cs typeface="Arial" charset="0"/>
              </a:rPr>
              <a:t>Итоги внешней политики.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762000" y="1752600"/>
          <a:ext cx="8610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542338" cy="1270000"/>
          </a:xfrm>
        </p:spPr>
        <p:txBody>
          <a:bodyPr/>
          <a:lstStyle/>
          <a:p>
            <a:r>
              <a:rPr lang="ru-RU" sz="3600" b="1" smtClean="0">
                <a:latin typeface="Batang" pitchFamily="18" charset="-127"/>
                <a:ea typeface="Batang" pitchFamily="18" charset="-127"/>
              </a:rPr>
              <a:t>Задачи внешней политики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Изображение:Munni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6114" y="3088331"/>
            <a:ext cx="2926874" cy="421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6"/>
          <p:cNvSpPr>
            <a:spLocks noGrp="1"/>
          </p:cNvSpPr>
          <p:nvPr>
            <p:ph type="title"/>
          </p:nvPr>
        </p:nvSpPr>
        <p:spPr>
          <a:xfrm>
            <a:off x="1503363" y="1236663"/>
            <a:ext cx="8429625" cy="1571625"/>
          </a:xfrm>
        </p:spPr>
        <p:txBody>
          <a:bodyPr/>
          <a:lstStyle/>
          <a:p>
            <a:r>
              <a:rPr lang="ru-RU" dirty="0" smtClean="0"/>
              <a:t>     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Фельдмаршал</a:t>
            </a:r>
            <a:br>
              <a:rPr lang="ru-RU" sz="2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                                                          Миних</a:t>
            </a:r>
          </a:p>
        </p:txBody>
      </p:sp>
      <p:sp>
        <p:nvSpPr>
          <p:cNvPr id="15" name="Стрелка вниз 14"/>
          <p:cNvSpPr/>
          <p:nvPr/>
        </p:nvSpPr>
        <p:spPr>
          <a:xfrm rot="3105860">
            <a:off x="2097882" y="5323681"/>
            <a:ext cx="147638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2" descr="rossimper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267" y="0"/>
            <a:ext cx="7180841" cy="7574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9"/>
          <p:cNvPicPr>
            <a:picLocks noChangeAspect="1" noChangeArrowheads="1"/>
          </p:cNvPicPr>
          <p:nvPr/>
        </p:nvPicPr>
        <p:blipFill>
          <a:blip r:embed="rId3">
            <a:lum bright="-6000" contrast="18000"/>
          </a:blip>
          <a:srcRect/>
          <a:stretch>
            <a:fillRect/>
          </a:stretch>
        </p:blipFill>
        <p:spPr bwMode="auto">
          <a:xfrm>
            <a:off x="1074738" y="1522413"/>
            <a:ext cx="7548562" cy="3902075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10243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Русско-турецкая война</a:t>
            </a:r>
            <a:br>
              <a:rPr lang="ru-RU" sz="3200" b="1" smtClean="0">
                <a:latin typeface="BatangChe" pitchFamily="49" charset="-127"/>
                <a:ea typeface="BatangChe" pitchFamily="49" charset="-127"/>
              </a:rPr>
            </a:br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     1735 – 1739гг.</a:t>
            </a:r>
            <a:endParaRPr lang="ru-RU" smtClean="0"/>
          </a:p>
        </p:txBody>
      </p:sp>
      <p:sp>
        <p:nvSpPr>
          <p:cNvPr id="10244" name="Текст 6"/>
          <p:cNvSpPr>
            <a:spLocks noGrp="1"/>
          </p:cNvSpPr>
          <p:nvPr>
            <p:ph idx="1"/>
          </p:nvPr>
        </p:nvSpPr>
        <p:spPr>
          <a:xfrm>
            <a:off x="0" y="5759450"/>
            <a:ext cx="9718675" cy="185737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 smtClean="0"/>
              <a:t>		После смерти Петра</a:t>
            </a:r>
            <a:r>
              <a:rPr lang="en-US" sz="2400" smtClean="0"/>
              <a:t>I</a:t>
            </a:r>
            <a:r>
              <a:rPr lang="ru-RU" sz="2400" smtClean="0"/>
              <a:t> основные направления его внешней политики сохранились. В 1736г. Русская армия под командованием Б. Миниха и П. Ласи овладела Азовом и Бахчисараем. Затем были взяты Очаков и Хотин</a:t>
            </a:r>
            <a:endParaRPr lang="ru-RU" sz="3200" smtClean="0"/>
          </a:p>
          <a:p>
            <a:pPr algn="ctr"/>
            <a:endParaRPr lang="ru-RU" sz="3200" b="1" smtClean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3" name="4-конечная звезда 12"/>
          <p:cNvSpPr/>
          <p:nvPr/>
        </p:nvSpPr>
        <p:spPr>
          <a:xfrm>
            <a:off x="3932238" y="3594100"/>
            <a:ext cx="500062" cy="357188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1503363" y="2522538"/>
            <a:ext cx="500062" cy="357187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5289550" y="4737100"/>
            <a:ext cx="500063" cy="428625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>
            <a:off x="7789863" y="3094038"/>
            <a:ext cx="500062" cy="428625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718425" y="3451225"/>
            <a:ext cx="1071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Азов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18050" y="5022850"/>
            <a:ext cx="221456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Бахчисарай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60800" y="3308350"/>
            <a:ext cx="15716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Очаков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46238" y="2165350"/>
            <a:ext cx="17145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Хотин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3503613" y="6951663"/>
            <a:ext cx="1295400" cy="4714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01526" tIns="50763" rIns="101526" bIns="50763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П. </a:t>
            </a:r>
            <a:r>
              <a:rPr lang="ru-RU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Ласи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44" name="Picture 7" descr="8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1931988" y="1379538"/>
            <a:ext cx="4772025" cy="542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8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628063" cy="1270000"/>
          </a:xfrm>
        </p:spPr>
        <p:txBody>
          <a:bodyPr/>
          <a:lstStyle/>
          <a:p>
            <a:pPr algn="ctr"/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Русско-шведская война</a:t>
            </a:r>
            <a:br>
              <a:rPr lang="ru-RU" sz="3200" b="1" smtClean="0">
                <a:latin typeface="BatangChe" pitchFamily="49" charset="-127"/>
                <a:ea typeface="BatangChe" pitchFamily="49" charset="-127"/>
              </a:rPr>
            </a:br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1741-1743гг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1308082"/>
          <a:ext cx="6766983" cy="6308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575675" cy="1270000"/>
          </a:xfrm>
        </p:spPr>
        <p:txBody>
          <a:bodyPr/>
          <a:lstStyle/>
          <a:p>
            <a:pPr algn="ctr"/>
            <a:r>
              <a:rPr lang="ru-RU" sz="2800" b="1" smtClean="0">
                <a:latin typeface="BatangChe" pitchFamily="49" charset="-127"/>
                <a:ea typeface="BatangChe" pitchFamily="49" charset="-127"/>
              </a:rPr>
              <a:t>        Причины вступления России в войну с Пруссией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860675" y="2808288"/>
            <a:ext cx="9286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717675" y="5737225"/>
            <a:ext cx="1785938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70" name="Picture 1029" descr="7"/>
          <p:cNvPicPr>
            <a:picLocks noChangeAspect="1" noChangeArrowheads="1"/>
          </p:cNvPicPr>
          <p:nvPr/>
        </p:nvPicPr>
        <p:blipFill>
          <a:blip r:embed="rId7">
            <a:lum bright="-6000" contrast="12000"/>
          </a:blip>
          <a:srcRect/>
          <a:stretch>
            <a:fillRect/>
          </a:stretch>
        </p:blipFill>
        <p:spPr bwMode="auto">
          <a:xfrm>
            <a:off x="7146925" y="2093913"/>
            <a:ext cx="2381250" cy="5278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U300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6975" y="1379538"/>
            <a:ext cx="4495800" cy="601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smtClean="0">
                <a:latin typeface="BatangChe" pitchFamily="49" charset="-127"/>
                <a:ea typeface="BatangChe" pitchFamily="49" charset="-127"/>
              </a:rPr>
              <a:t>Россия в семилетней войне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ani_glo_stand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ppp_ani_glo_stand</Template>
  <TotalTime>1474</TotalTime>
  <Words>264</Words>
  <Application>Microsoft Office PowerPoint</Application>
  <PresentationFormat>Произвольный</PresentationFormat>
  <Paragraphs>69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Batang</vt:lpstr>
      <vt:lpstr>BatangChe</vt:lpstr>
      <vt:lpstr>Arial</vt:lpstr>
      <vt:lpstr>Book Antiqua</vt:lpstr>
      <vt:lpstr>Calibri</vt:lpstr>
      <vt:lpstr>Monotype Corsiva</vt:lpstr>
      <vt:lpstr>ppp_ani_glo_stand</vt:lpstr>
      <vt:lpstr>Внешняя политика России в 1725-1762гг</vt:lpstr>
      <vt:lpstr>Презентация PowerPoint</vt:lpstr>
      <vt:lpstr> ПЛАН УРОКА</vt:lpstr>
      <vt:lpstr>Задачи внешней политики России</vt:lpstr>
      <vt:lpstr>                                                                               Фельдмаршал                                                           Миних</vt:lpstr>
      <vt:lpstr>Русско-турецкая война      1735 – 1739гг.</vt:lpstr>
      <vt:lpstr>Русско-шведская война 1741-1743гг</vt:lpstr>
      <vt:lpstr>        Причины вступления России в войну с Пруссией</vt:lpstr>
      <vt:lpstr>Россия в семилетней войне</vt:lpstr>
      <vt:lpstr>Презентация PowerPoint</vt:lpstr>
      <vt:lpstr>Презентация PowerPoint</vt:lpstr>
      <vt:lpstr>Россия в семилетней войне</vt:lpstr>
      <vt:lpstr>Россия в семилетней войне</vt:lpstr>
      <vt:lpstr>Русско-прусский мирный договор 1762г</vt:lpstr>
      <vt:lpstr>Главные итоги внешней политики России  в 1725-1762 г.г.</vt:lpstr>
      <vt:lpstr>Домашнее задание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нео</dc:creator>
  <cp:lastModifiedBy>Наталья Носова</cp:lastModifiedBy>
  <cp:revision>134</cp:revision>
  <dcterms:created xsi:type="dcterms:W3CDTF">2007-11-26T19:26:20Z</dcterms:created>
  <dcterms:modified xsi:type="dcterms:W3CDTF">2018-02-26T15:57:00Z</dcterms:modified>
</cp:coreProperties>
</file>