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9A908-AA2E-4B0B-B16F-76428B7DFD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36CB8-A4A8-437E-B118-C9A3D0227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по окружающему миру</a:t>
            </a:r>
            <a:br>
              <a:rPr lang="ru-RU" dirty="0" smtClean="0"/>
            </a:br>
            <a:r>
              <a:rPr lang="ru-RU" dirty="0" smtClean="0"/>
              <a:t>«Богатства, отданные людям»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143380"/>
            <a:ext cx="5429288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		</a:t>
            </a:r>
            <a:r>
              <a:rPr lang="ru-RU" dirty="0" smtClean="0"/>
              <a:t>Работу</a:t>
            </a:r>
            <a:r>
              <a:rPr lang="en-US" dirty="0" smtClean="0"/>
              <a:t> </a:t>
            </a:r>
            <a:r>
              <a:rPr lang="ru-RU" dirty="0" smtClean="0"/>
              <a:t>выполнила</a:t>
            </a:r>
            <a:endParaRPr lang="en-US" dirty="0" smtClean="0"/>
          </a:p>
          <a:p>
            <a:r>
              <a:rPr lang="en-US" dirty="0" smtClean="0"/>
              <a:t>		</a:t>
            </a:r>
            <a:r>
              <a:rPr lang="ru-RU" dirty="0" smtClean="0"/>
              <a:t>Ученица 3А класса</a:t>
            </a:r>
          </a:p>
          <a:p>
            <a:r>
              <a:rPr lang="en-US" dirty="0" smtClean="0"/>
              <a:t>	       </a:t>
            </a:r>
            <a:r>
              <a:rPr lang="ru-RU" dirty="0" smtClean="0"/>
              <a:t>Старцева Карина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Цель проекта</a:t>
            </a:r>
            <a:r>
              <a:rPr lang="ru-RU" dirty="0" smtClean="0"/>
              <a:t>: рассказать о замечательных делах моей землячки</a:t>
            </a:r>
          </a:p>
          <a:p>
            <a:r>
              <a:rPr lang="ru-RU" b="1" u="sng" dirty="0" smtClean="0"/>
              <a:t>Задача проекта: </a:t>
            </a:r>
            <a:r>
              <a:rPr lang="ru-RU" dirty="0" smtClean="0"/>
              <a:t>собрать информацию, фотографии, факты; подготовить и познакомить с проектом одноклассников</a:t>
            </a:r>
          </a:p>
          <a:p>
            <a:r>
              <a:rPr lang="ru-RU" b="1" u="sng" dirty="0" smtClean="0"/>
              <a:t>План:</a:t>
            </a:r>
          </a:p>
          <a:p>
            <a:pPr>
              <a:buNone/>
            </a:pPr>
            <a:r>
              <a:rPr lang="ru-RU" dirty="0" smtClean="0"/>
              <a:t>1. Человек, о котором подготовила проект</a:t>
            </a:r>
          </a:p>
          <a:p>
            <a:pPr>
              <a:buNone/>
            </a:pPr>
            <a:r>
              <a:rPr lang="ru-RU" dirty="0" smtClean="0"/>
              <a:t>2. Почему его выбрала</a:t>
            </a:r>
          </a:p>
          <a:p>
            <a:pPr>
              <a:buNone/>
            </a:pPr>
            <a:r>
              <a:rPr lang="ru-RU" dirty="0" smtClean="0"/>
              <a:t>3.</a:t>
            </a:r>
            <a:r>
              <a:rPr lang="en-US" dirty="0" smtClean="0"/>
              <a:t> </a:t>
            </a:r>
            <a:r>
              <a:rPr lang="ru-RU" dirty="0" smtClean="0"/>
              <a:t>Рассказ о героине проекта</a:t>
            </a:r>
          </a:p>
          <a:p>
            <a:pPr>
              <a:buNone/>
            </a:pPr>
            <a:r>
              <a:rPr lang="ru-RU" dirty="0" smtClean="0"/>
              <a:t>4. Источники информации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Наталья Водянова</a:t>
            </a:r>
            <a:endParaRPr lang="ru-RU" dirty="0"/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3929058" y="1500174"/>
            <a:ext cx="4757743" cy="35004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Известная российская супермодель, актриса, занимается благотворительностью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Резервные копии\Desktop\9c8c85e41a18d89dcc-natalya-vodyanov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3357586" cy="4840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4822845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 smtClean="0"/>
              <a:t>Наталья родилась в Нижнем Новгороде. Она работала с 11 лет, помогала семье, ухаживала за больной младшей сестрой. </a:t>
            </a:r>
          </a:p>
          <a:p>
            <a:endParaRPr lang="ru-RU" b="0" dirty="0" smtClean="0"/>
          </a:p>
          <a:p>
            <a:r>
              <a:rPr lang="ru-RU" b="0" dirty="0" smtClean="0"/>
              <a:t>С 16</a:t>
            </a:r>
            <a:r>
              <a:rPr lang="ru-RU" b="0" baseline="30000" dirty="0"/>
              <a:t> </a:t>
            </a:r>
            <a:r>
              <a:rPr lang="ru-RU" b="0" dirty="0" smtClean="0"/>
              <a:t>лет </a:t>
            </a:r>
            <a:r>
              <a:rPr lang="ru-RU" b="0" dirty="0"/>
              <a:t>была зачислена в модельное </a:t>
            </a:r>
            <a:r>
              <a:rPr lang="ru-RU" b="0" dirty="0" smtClean="0"/>
              <a:t>агентство, </a:t>
            </a:r>
            <a:r>
              <a:rPr lang="ru-RU" b="0" dirty="0"/>
              <a:t>где ей порекомендовали выучить английский </a:t>
            </a:r>
            <a:r>
              <a:rPr lang="ru-RU" b="0" dirty="0" smtClean="0"/>
              <a:t>язык. </a:t>
            </a:r>
            <a:r>
              <a:rPr lang="ru-RU" b="0" dirty="0"/>
              <a:t>На одном из просмотров Наталью </a:t>
            </a:r>
            <a:r>
              <a:rPr lang="ru-RU" b="0" dirty="0" smtClean="0"/>
              <a:t>заметили</a:t>
            </a:r>
            <a:r>
              <a:rPr lang="ru-RU" b="0" dirty="0"/>
              <a:t> и сразу </a:t>
            </a:r>
            <a:r>
              <a:rPr lang="ru-RU" b="0" dirty="0" smtClean="0"/>
              <a:t>предложили </a:t>
            </a:r>
            <a:r>
              <a:rPr lang="ru-RU" b="0" dirty="0"/>
              <a:t>ей работу в Париже. </a:t>
            </a:r>
            <a:endParaRPr lang="ru-RU" b="0" dirty="0" smtClean="0"/>
          </a:p>
          <a:p>
            <a:r>
              <a:rPr lang="ru-RU" b="0" dirty="0" smtClean="0"/>
              <a:t>Наталья работала на подиуме для известных домов моды.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71612"/>
            <a:ext cx="4043362" cy="67470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3" descr="GettyImages-855293136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214942" y="1356250"/>
            <a:ext cx="3418742" cy="514066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286388"/>
            <a:ext cx="8401080" cy="107157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100" dirty="0" smtClean="0"/>
              <a:t>У Натальи большая семья, у нее пятеро детей. Она успевает уделять время семье, работать и заниматься благотворительностью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5" descr="0617.pd.nataliahouse.lo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6612899" cy="40046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Фонд Обнаженные Сердца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43050"/>
            <a:ext cx="3614734" cy="49006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После трагедии в </a:t>
            </a:r>
            <a:r>
              <a:rPr lang="ru-RU" dirty="0"/>
              <a:t>Беслане </a:t>
            </a:r>
            <a:r>
              <a:rPr lang="ru-RU" dirty="0" smtClean="0"/>
              <a:t>Наталья создала Фонд помощи </a:t>
            </a:r>
            <a:r>
              <a:rPr lang="ru-RU" dirty="0"/>
              <a:t>детям «Обнаженные сердца» в 2004 году.</a:t>
            </a:r>
          </a:p>
          <a:p>
            <a:r>
              <a:rPr lang="ru-RU" dirty="0" smtClean="0"/>
              <a:t>Наталья </a:t>
            </a:r>
            <a:r>
              <a:rPr lang="ru-RU" dirty="0"/>
              <a:t>приняла </a:t>
            </a:r>
            <a:r>
              <a:rPr lang="ru-RU" dirty="0" smtClean="0"/>
              <a:t>решение</a:t>
            </a:r>
            <a:r>
              <a:rPr lang="ru-RU" dirty="0"/>
              <a:t>:</a:t>
            </a:r>
            <a:r>
              <a:rPr lang="ru-RU" dirty="0" smtClean="0"/>
              <a:t> тех</a:t>
            </a:r>
            <a:r>
              <a:rPr lang="ru-RU" dirty="0"/>
              <a:t>, кто выжил в этой трагедии, нужно отвлечь игрой </a:t>
            </a:r>
            <a:r>
              <a:rPr lang="ru-RU" dirty="0" smtClean="0"/>
              <a:t>и </a:t>
            </a:r>
            <a:r>
              <a:rPr lang="ru-RU" dirty="0"/>
              <a:t>таким образом помочь им </a:t>
            </a:r>
            <a:r>
              <a:rPr lang="ru-RU" dirty="0" smtClean="0"/>
              <a:t>забыть этот кошмар.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Содержимое 4" descr="view_sportploshadkaBesla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00496" y="2071678"/>
            <a:ext cx="4979474" cy="373460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Игровые площадки по всей России</a:t>
            </a:r>
            <a:endParaRPr lang="ru-RU" dirty="0"/>
          </a:p>
        </p:txBody>
      </p:sp>
      <p:pic>
        <p:nvPicPr>
          <p:cNvPr id="5" name="Содержимое 4" descr="ekp8m10epjz9d_1nvygrn_w-1200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27886"/>
            <a:ext cx="4038600" cy="227059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29196"/>
          </a:xfrm>
        </p:spPr>
        <p:txBody>
          <a:bodyPr/>
          <a:lstStyle/>
          <a:p>
            <a:r>
              <a:rPr lang="ru-RU" dirty="0" smtClean="0"/>
              <a:t>Фонд начал строить площадки по всей России, на сегодня их 195. В родном городе Натальи – Нижнем Новгороде  тоже несколько площадок. Одна из них – около Староярмарочного собора.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Благотворительность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00420" cy="48291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 2011 фонд открыл программу «Каждый ребенок достоин семьи» и «Центр поддержки семьи».</a:t>
            </a:r>
          </a:p>
          <a:p>
            <a:r>
              <a:rPr lang="ru-RU" dirty="0" smtClean="0"/>
              <a:t>Фонд помогает семьям, воспитывающих детей – инвалидов.</a:t>
            </a:r>
            <a:endParaRPr lang="ru-RU" dirty="0"/>
          </a:p>
        </p:txBody>
      </p:sp>
      <p:pic>
        <p:nvPicPr>
          <p:cNvPr id="5" name="Содержимое 4" descr="ecdf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1643050"/>
            <a:ext cx="4784006" cy="328978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 создании презентации я использовала информацию из интернета с сайтов:</a:t>
            </a:r>
          </a:p>
          <a:p>
            <a:r>
              <a:rPr lang="ru-RU" dirty="0" smtClean="0"/>
              <a:t>Обнаженныесердца.рф</a:t>
            </a:r>
          </a:p>
          <a:p>
            <a:r>
              <a:rPr lang="en-US" dirty="0" smtClean="0"/>
              <a:t>Wikipedia.ru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244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по окружающему миру «Богатства, отданные людям»</vt:lpstr>
      <vt:lpstr>Слайд 2</vt:lpstr>
      <vt:lpstr>Наталья Водянова</vt:lpstr>
      <vt:lpstr>Биография</vt:lpstr>
      <vt:lpstr>Семья</vt:lpstr>
      <vt:lpstr>Фонд Обнаженные Сердца</vt:lpstr>
      <vt:lpstr>Игровые площадки по всей России</vt:lpstr>
      <vt:lpstr>Благотворительность</vt:lpstr>
      <vt:lpstr>Источники информации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10</dc:creator>
  <cp:lastModifiedBy>Windows 10</cp:lastModifiedBy>
  <cp:revision>15</cp:revision>
  <dcterms:created xsi:type="dcterms:W3CDTF">2019-09-29T12:47:39Z</dcterms:created>
  <dcterms:modified xsi:type="dcterms:W3CDTF">2019-09-29T18:22:06Z</dcterms:modified>
</cp:coreProperties>
</file>