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57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280919" cy="453650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Работа электрического тока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105643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18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32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18\Desktop\img_user_file_56929d301456d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446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18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862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18\Desktop\2018-11-15_14-21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73" y="1849372"/>
            <a:ext cx="8972727" cy="227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14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18\Desktop\2018-11-15_14-22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" y="1052736"/>
            <a:ext cx="913398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194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3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Работа электрического тока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электрического тока</dc:title>
  <dc:creator>118</dc:creator>
  <cp:lastModifiedBy>RePack by Diakov</cp:lastModifiedBy>
  <cp:revision>1</cp:revision>
  <dcterms:created xsi:type="dcterms:W3CDTF">2020-03-26T06:33:28Z</dcterms:created>
  <dcterms:modified xsi:type="dcterms:W3CDTF">2020-03-26T06:40:33Z</dcterms:modified>
</cp:coreProperties>
</file>