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A7800-BF00-4C19-BE85-784605F4F7F6}" type="datetimeFigureOut">
              <a:rPr lang="ru-RU" smtClean="0"/>
              <a:t>05.06.2017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2F8AA-C1EE-44CC-9DE6-538A8BACF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806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5D48-2551-4DEE-8320-6B7255ADF081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1D52-6BA5-440A-8676-064C0D60C62E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9F8E-82EA-4A81-AE39-25528DEA55EF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28CC-A805-48D4-9001-762CD1AFE439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843-2A1A-4764-91C9-A6B4163E89D0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150E-90EC-4D9B-BF0C-1D1F9CA6C06C}" type="datetime1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C797-8E45-4385-AA86-7B43D837336A}" type="datetime1">
              <a:rPr lang="ru-RU" smtClean="0"/>
              <a:t>05.06.2017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B93E-AA70-4991-993F-C63E326A0283}" type="datetime1">
              <a:rPr lang="ru-RU" smtClean="0"/>
              <a:t>05.06.2017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A89D-82D7-4946-B659-16A60DF3C4CD}" type="datetime1">
              <a:rPr lang="ru-RU" smtClean="0"/>
              <a:t>05.06.2017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0F21-0DC5-4308-B776-C898E234C872}" type="datetime1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B53D-6804-4292-B121-E586B56260E1}" type="datetime1">
              <a:rPr lang="ru-RU" smtClean="0"/>
              <a:t>05.06.2017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F303FF-35A4-4FB3-8C80-96C54C0E29DA}" type="datetime1">
              <a:rPr lang="ru-RU" smtClean="0"/>
              <a:t>05.06.2017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8640960" cy="2520280"/>
          </a:xfrm>
        </p:spPr>
        <p:txBody>
          <a:bodyPr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грамматического строя речи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Alexey Ulyanitsky\Desktop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875" y="3140968"/>
            <a:ext cx="5400600" cy="3463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47864" y="6238859"/>
            <a:ext cx="3352801" cy="365125"/>
          </a:xfrm>
        </p:spPr>
        <p:txBody>
          <a:bodyPr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890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6624736" cy="4392488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«Сосчитай до пяти»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согласовании существительных с числительными один, два, пять; актуализировать словарный запас по теме.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попросите назвать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числами 1, 2,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Лексический материал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город —.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улица —.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страна —.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река —.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поле —.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гора —.</a:t>
            </a:r>
          </a:p>
          <a:p>
            <a:endParaRPr lang="ru-RU" dirty="0"/>
          </a:p>
        </p:txBody>
      </p:sp>
      <p:pic>
        <p:nvPicPr>
          <p:cNvPr id="9221" name="Picture 5" descr="C:\Users\Alexey Ulyanitsky\Desktop\img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68760"/>
            <a:ext cx="4248472" cy="5320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39952" y="6223965"/>
            <a:ext cx="3352801" cy="365125"/>
          </a:xfrm>
        </p:spPr>
        <p:txBody>
          <a:bodyPr/>
          <a:lstStyle/>
          <a:p>
            <a:r>
              <a:rPr lang="ru-RU" dirty="0" smtClean="0"/>
              <a:t>85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243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39552" y="332656"/>
            <a:ext cx="5400600" cy="6048672"/>
          </a:xfrm>
        </p:spPr>
        <p:txBody>
          <a:bodyPr>
            <a:normAutofit/>
          </a:bodyPr>
          <a:lstStyle/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 чего сделано? » 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Цель: образование относительных прилагательных.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Ход игры: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Варенье </a:t>
            </a: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 клубники-это какое варенье? Клубничное </a:t>
            </a:r>
            <a:r>
              <a:rPr lang="ru-RU" sz="1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варенье.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Сок из апельсина- это какой сок? Апельсиновый </a:t>
            </a:r>
            <a:r>
              <a:rPr lang="ru-RU" sz="1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сок.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Компот из яблок – это какой компот? Яблочный </a:t>
            </a:r>
            <a:r>
              <a:rPr lang="ru-RU" sz="1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компот.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Дом из кирпича- это какой дом? Кирпичный </a:t>
            </a:r>
            <a:r>
              <a:rPr lang="ru-RU" sz="1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дом.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Ваза из стекла-это какая ваза? Стеклянная </a:t>
            </a:r>
            <a:r>
              <a:rPr lang="ru-RU" sz="1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ваза.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Стол из дерева-это какой стол? Деревянный стол и т. д.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Alexey Ulyanitsky\Desktop\deti_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3826071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47864" y="6093296"/>
            <a:ext cx="3352801" cy="365125"/>
          </a:xfrm>
        </p:spPr>
        <p:txBody>
          <a:bodyPr/>
          <a:lstStyle/>
          <a:p>
            <a:pPr algn="ctr"/>
            <a:r>
              <a:rPr lang="ru-RU" dirty="0" smtClean="0"/>
              <a:t>77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454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4824536" cy="5688632"/>
          </a:xfrm>
        </p:spPr>
        <p:txBody>
          <a:bodyPr>
            <a:norm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Чей, чья, чьё? 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образование притяжательных прилагательных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лисы-это чей хвост? Лисий хвост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Уши зайца-это чьи уши? Заячьи уши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Лапы медведя-это чьи лапы? Медвежьи лапы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Платье мамы-это чьё платья? Мамино платье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Платок бабушки-это чей платок? Бабушкин платок и т. д.</a:t>
            </a:r>
          </a:p>
          <a:p>
            <a:endParaRPr lang="ru-RU" dirty="0"/>
          </a:p>
        </p:txBody>
      </p:sp>
      <p:pic>
        <p:nvPicPr>
          <p:cNvPr id="3074" name="Picture 2" descr="C:\Users\Alexey Ulyanitsky\Desktop\i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3744416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059832" y="6093296"/>
            <a:ext cx="3352801" cy="365125"/>
          </a:xfrm>
        </p:spPr>
        <p:txBody>
          <a:bodyPr/>
          <a:lstStyle/>
          <a:p>
            <a:pPr algn="ctr"/>
            <a:r>
              <a:rPr lang="ru-RU" dirty="0" smtClean="0"/>
              <a:t>78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4115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268760"/>
            <a:ext cx="3600400" cy="4968552"/>
          </a:xfrm>
        </p:spPr>
        <p:txBody>
          <a:bodyPr>
            <a:normAutofit lnSpcReduction="10000"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бывает? »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подбор признаков к предмету, обогащение словаря прилагательными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педагог спрашивает: «Каким бывает яблоко? », дети называют признаки к названному предмету: «круглое, красное, сладкое, кислое, гладкое, твёрдое»; «Какой бывает котёнок? »- «Маленький, пушистый, ласковый, добрый»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Alexey Ulyanitsky\Desktop\i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4617658" cy="31417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99992" y="6165304"/>
            <a:ext cx="3352801" cy="365125"/>
          </a:xfrm>
        </p:spPr>
        <p:txBody>
          <a:bodyPr/>
          <a:lstStyle/>
          <a:p>
            <a:r>
              <a:rPr lang="ru-RU" dirty="0" smtClean="0"/>
              <a:t>79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623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280920" cy="4248472"/>
          </a:xfrm>
        </p:spPr>
        <p:txBody>
          <a:bodyPr>
            <a:no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точное слово»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точно называть предмет, его качества и действия.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Узнай, о каком предмете я говорю: «Круглое, сладкое, румяное — что это? »(Предметы могут отличаться друг от друга не только по вкусу, но и по величине, цвету, форме) 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Дополни другими словами то, что я начну: снег белый, холодный.(еще какой). Сахар сладкий, а лимон.(кислый). Весной погода теплая, а зимой.(холодная).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-Назови, какие вещи в комнате круглые, высокие, низкие.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-Вспомни, кто из животных как передвигается. Ворона. (летает, рыба.(плавает), кузнечик.(прыгает), уж.(ползает) .Кто из животных как голос подает?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Петух(кукарекает), тигр(рычит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мышь(пищит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корова(мычит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.</a:t>
            </a:r>
          </a:p>
          <a:p>
            <a:r>
              <a:rPr lang="ru-RU" sz="2000" dirty="0"/>
              <a:t> </a:t>
            </a:r>
          </a:p>
          <a:p>
            <a:endParaRPr lang="ru-RU" sz="2000" dirty="0"/>
          </a:p>
        </p:txBody>
      </p:sp>
      <p:pic>
        <p:nvPicPr>
          <p:cNvPr id="5122" name="Picture 2" descr="C:\Users\Alexey Ulyanitsky\Desktop\f_4bb64409cd7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869160"/>
            <a:ext cx="5041900" cy="1624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99992" y="6117998"/>
            <a:ext cx="3352801" cy="365125"/>
          </a:xfrm>
        </p:spPr>
        <p:txBody>
          <a:bodyPr/>
          <a:lstStyle/>
          <a:p>
            <a:r>
              <a:rPr lang="ru-RU" dirty="0" smtClean="0"/>
              <a:t>80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9636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5616624" cy="604867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«Один –много»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Дифференциация существительных в именительном падеже, преобразование из единственного числа во множественное.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картинки с разными предметами.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говорит, показывая картинку, где изображен один предмет, что здесь нарисовано — яблоко, а у вас — яблоки и т. д.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Груша… Дыня… Дом… Цветок… Огурец… Помидор… Стол… Ведро… Рыба…. .Конь…. Мальчик… 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Данную игру можно проводить и наоборот, т. е. показывая картинки, где изображено много предметов (мн. число) и детям необходимо назвать предмет, т. е. ед. ч.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6147" name="Picture 3" descr="C:\Users\Alexey Ulyanitsky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1484784"/>
            <a:ext cx="2897063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32495" y="6165304"/>
            <a:ext cx="3352801" cy="365125"/>
          </a:xfrm>
        </p:spPr>
        <p:txBody>
          <a:bodyPr/>
          <a:lstStyle/>
          <a:p>
            <a:r>
              <a:rPr lang="ru-RU" dirty="0" smtClean="0"/>
              <a:t>81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4335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620688"/>
            <a:ext cx="4896544" cy="525658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«Кто самый наблюдательный».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форм винительного падежа.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должны посмотреть, что находиться вокруг, и назвать больше предметов полными предложениями. Первый ребенок называл в единственном числе, а второй повторял во множественном числе.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материал: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Я вижу стол, окно, стул …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-Я вижу столы, окна, стулья…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172" name="Picture 4" descr="C:\Users\Alexey Ulyanitsky\Desktop\i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40768"/>
            <a:ext cx="3672408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39952" y="6093296"/>
            <a:ext cx="3352801" cy="365125"/>
          </a:xfrm>
        </p:spPr>
        <p:txBody>
          <a:bodyPr/>
          <a:lstStyle/>
          <a:p>
            <a:r>
              <a:rPr lang="ru-RU" dirty="0" smtClean="0"/>
              <a:t>82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66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692696"/>
            <a:ext cx="5400600" cy="5184576"/>
          </a:xfrm>
        </p:spPr>
        <p:txBody>
          <a:bodyPr>
            <a:norm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«Морские сокровища»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умения согласовывать существительные с прилагательными в роде и числе.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предметные картинки или игрушки.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На морском дне лежит много разных сокровищ. Найдите предметы одинаковые по цвету; по форме; по размеру.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48680"/>
            <a:ext cx="2675965" cy="5351930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95936" y="6093296"/>
            <a:ext cx="3352801" cy="365125"/>
          </a:xfrm>
        </p:spPr>
        <p:txBody>
          <a:bodyPr/>
          <a:lstStyle/>
          <a:p>
            <a:r>
              <a:rPr lang="ru-RU" dirty="0" smtClean="0"/>
              <a:t>83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874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568952" cy="3600400"/>
          </a:xfrm>
        </p:spPr>
        <p:txBody>
          <a:bodyPr>
            <a:normAutofit fontScale="62500" lnSpcReduction="20000"/>
          </a:bodyPr>
          <a:lstStyle/>
          <a:p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«Закончи предложения».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навыков на сопоставление глаголов единственного числа в трех лицах: 1, 2 и 3-м.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начинал говорить предложения в 1-м лице, потом обращался к первому ребенку, и он отвечает во 2-м лице, и к третьему, он отвечает в 3-м лице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иду. – Ты (идешь). – Он (идет)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стою. – Ты (стоишь). – Он (стоит)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иду гулять. – Ты (идешь гулять). – Он (идет гулять)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строю дом. – Ты (строишь дом). – Он (строит дом) </a:t>
            </a:r>
          </a:p>
          <a:p>
            <a:pPr marL="4572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8194" name="Picture 2" descr="C:\Users\Alexey Ulyanitsky\Desktop\ltn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212976"/>
            <a:ext cx="5760640" cy="3384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89714" y="6093296"/>
            <a:ext cx="3352801" cy="365125"/>
          </a:xfrm>
        </p:spPr>
        <p:txBody>
          <a:bodyPr/>
          <a:lstStyle/>
          <a:p>
            <a:r>
              <a:rPr lang="ru-RU" dirty="0" smtClean="0"/>
              <a:t>84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583611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</TotalTime>
  <Words>588</Words>
  <Application>Microsoft Office PowerPoint</Application>
  <PresentationFormat>Экран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Игры на развитие  лексико – грамматического строя речи.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на развитие  лексико – грамматического строя речи. </dc:title>
  <dc:creator>Alexey Ulyanitsky</dc:creator>
  <cp:lastModifiedBy>Пользователь Windows</cp:lastModifiedBy>
  <cp:revision>6</cp:revision>
  <dcterms:created xsi:type="dcterms:W3CDTF">2017-05-28T17:06:17Z</dcterms:created>
  <dcterms:modified xsi:type="dcterms:W3CDTF">2017-06-05T16:25:28Z</dcterms:modified>
</cp:coreProperties>
</file>