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3" r:id="rId5"/>
    <p:sldId id="264" r:id="rId6"/>
    <p:sldId id="265" r:id="rId7"/>
    <p:sldId id="266" r:id="rId8"/>
    <p:sldId id="280" r:id="rId9"/>
    <p:sldId id="279" r:id="rId10"/>
    <p:sldId id="273" r:id="rId11"/>
    <p:sldId id="281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F0A92A-2979-4E42-A343-0811B85E1C4A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47A3E1-8E10-4B71-BFB8-446C33742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ркадий\Documents\УРОК 2\письмо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77" t="2751" r="21704"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Ос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нью в лесу грустно. Печально см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треть на опадающие лист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я. Дует холодный вет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р. На студёном ветру мёрзнут  деревья, зябнут  звери, стынет вода в руч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/>
          <a:lstStyle/>
          <a:p>
            <a:pPr marL="342900" lvl="1" indent="-34290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43808" y="404664"/>
          <a:ext cx="3672408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Синонимы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576" y="1988840"/>
          <a:ext cx="367240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Пишутся и произносятся по-разному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788024" y="1988840"/>
          <a:ext cx="3672408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Близкие по смыслу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4" y="3717032"/>
          <a:ext cx="763284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Относятся к одной и той же части речи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99592" y="4797152"/>
          <a:ext cx="7488832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Синонимы отличаются оттенками значения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971600" y="5877272"/>
          <a:ext cx="7416824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Делают речь правильной и выразительной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Оцени свою работу на уроке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1. Мне важно уметь правильно писать …, потому что… 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2. Я … (очень, не очень) доволен(льна) своей работой, которую сделал(а) сам(а</a:t>
            </a:r>
            <a:r>
              <a:rPr lang="ru-RU" sz="3600" b="1" smtClean="0">
                <a:solidFill>
                  <a:schemeClr val="tx1"/>
                </a:solidFill>
              </a:rPr>
              <a:t>), потому что … 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Синонимы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Аркадий\Pictures\кар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980728"/>
            <a:ext cx="7992888" cy="56166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путешествия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станция. Что такое синонимы?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станция. В чём особенность 					    синонимов?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станция. Чем синонимы отличаются 			    друг от друга?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станция. Какую роль играют 			           синонимы в речи?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станция . Что такое синонимы?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915272" cy="4724400"/>
          </a:xfrm>
        </p:spPr>
        <p:txBody>
          <a:bodyPr/>
          <a:lstStyle/>
          <a:p>
            <a:pPr>
              <a:buNone/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777777">
                      <a:alpha val="50000"/>
                    </a:srgbClr>
                  </a:outerShdw>
                </a:effectLst>
              </a:rPr>
              <a:t>Зябнет осинка,</a:t>
            </a:r>
          </a:p>
          <a:p>
            <a:pPr>
              <a:buNone/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777777">
                      <a:alpha val="50000"/>
                    </a:srgbClr>
                  </a:outerShdw>
                </a:effectLst>
              </a:rPr>
              <a:t>Дрожит на ветру,</a:t>
            </a:r>
          </a:p>
          <a:p>
            <a:pPr>
              <a:buNone/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777777">
                      <a:alpha val="50000"/>
                    </a:srgbClr>
                  </a:outerShdw>
                </a:effectLst>
              </a:rPr>
              <a:t>Стынет на солнышке,</a:t>
            </a:r>
          </a:p>
          <a:p>
            <a:pPr>
              <a:buNone/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777777">
                      <a:alpha val="50000"/>
                    </a:srgbClr>
                  </a:outerShdw>
                </a:effectLst>
              </a:rPr>
              <a:t>Мёрзнет в жару...</a:t>
            </a:r>
          </a:p>
          <a:p>
            <a:pPr>
              <a:buNone/>
            </a:pPr>
            <a:endParaRPr lang="ru-RU" sz="3600" b="1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outerShdw dist="53882" dir="2700000" algn="ctr" rotWithShape="0">
                  <a:srgbClr val="777777">
                    <a:alpha val="50000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777777">
                      <a:alpha val="50000"/>
                    </a:srgbClr>
                  </a:outerShdw>
                </a:effectLst>
              </a:rPr>
              <a:t>Ирина </a:t>
            </a:r>
            <a:r>
              <a:rPr lang="ru-RU" b="1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777777">
                      <a:alpha val="50000"/>
                    </a:srgbClr>
                  </a:outerShdw>
                </a:effectLst>
              </a:rPr>
              <a:t>Токмакова</a:t>
            </a:r>
            <a:endParaRPr lang="ru-RU" b="1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outerShdw dist="53882" dir="2700000" algn="ctr" rotWithShape="0">
                  <a:srgbClr val="777777">
                    <a:alpha val="5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3074" name="Picture 2" descr="C:\Users\Аркадий\Pictures\осин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772816"/>
            <a:ext cx="3555504" cy="2873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станция 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чем особенность синонимов?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 descr="C:\Users\Аркадий\Pictures\карт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579568" cy="518457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работы в парах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1484784"/>
            <a:ext cx="5427712" cy="4839816"/>
          </a:xfrm>
        </p:spPr>
        <p:txBody>
          <a:bodyPr>
            <a:noAutofit/>
          </a:bodyPr>
          <a:lstStyle/>
          <a:p>
            <a:pPr lvl="0"/>
            <a:r>
              <a:rPr lang="ru-RU" sz="3200" b="1" i="1" dirty="0" smtClean="0">
                <a:solidFill>
                  <a:schemeClr val="tx1"/>
                </a:solidFill>
              </a:rPr>
              <a:t>Распределить обязанности.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lvl="0"/>
            <a:r>
              <a:rPr lang="ru-RU" sz="3200" b="1" i="1" dirty="0" smtClean="0">
                <a:solidFill>
                  <a:schemeClr val="tx1"/>
                </a:solidFill>
              </a:rPr>
              <a:t>Вместе обсуждать задание.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lvl="0"/>
            <a:r>
              <a:rPr lang="ru-RU" sz="3200" b="1" i="1" dirty="0" smtClean="0">
                <a:solidFill>
                  <a:schemeClr val="tx1"/>
                </a:solidFill>
              </a:rPr>
              <a:t>Говорить по очереди, не перебивая друг друга.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lvl="0"/>
            <a:r>
              <a:rPr lang="ru-RU" sz="3200" b="1" i="1" dirty="0" smtClean="0">
                <a:solidFill>
                  <a:schemeClr val="tx1"/>
                </a:solidFill>
              </a:rPr>
              <a:t>Соблюдать порядок на парте.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lvl="0"/>
            <a:r>
              <a:rPr lang="ru-RU" sz="3200" b="1" i="1" dirty="0" smtClean="0">
                <a:solidFill>
                  <a:schemeClr val="tx1"/>
                </a:solidFill>
              </a:rPr>
              <a:t>Уважать мнение собеседника.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Аркадий\Pictures\дети за парто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9406"/>
            <a:ext cx="2971056" cy="2735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Станция 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Чем синонимы отличаются друг от друга?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 descr="C:\Users\Аркадий\Pictures\карт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7003504" cy="48245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Станция .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Какую роль играют синонимы в речи?</a:t>
            </a: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ркадий\Documents\УРОК 2\письмо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77" t="2751" r="21704"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Словарь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синонимов русского языка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sz="3200" b="1" i="1" dirty="0" smtClean="0">
                <a:solidFill>
                  <a:schemeClr val="tx1"/>
                </a:solidFill>
              </a:rPr>
              <a:t>Преподаватель, педагог, учитель, наставник.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g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675" y="2347912"/>
            <a:ext cx="2381250" cy="3228975"/>
          </a:xfrm>
          <a:prstGeom prst="rect">
            <a:avLst/>
          </a:prstGeom>
          <a:noFill/>
          <a:ln w="38100" cmpd="dbl">
            <a:solidFill>
              <a:schemeClr val="accent1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577</TotalTime>
  <Words>185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Синонимы</vt:lpstr>
      <vt:lpstr>план путешествия</vt:lpstr>
      <vt:lpstr> 1 станция . Что такое синонимы?</vt:lpstr>
      <vt:lpstr>2 станция .  В чем особенность синонимов?</vt:lpstr>
      <vt:lpstr>Правила работы в парах</vt:lpstr>
      <vt:lpstr>3 Станция .  Чем синонимы отличаются друг от друга?</vt:lpstr>
      <vt:lpstr>4 Станция .  Какую роль играют синонимы в речи?</vt:lpstr>
      <vt:lpstr>Словарь  синонимов русского языка</vt:lpstr>
      <vt:lpstr>Слайд 10</vt:lpstr>
      <vt:lpstr>Слайд 11</vt:lpstr>
      <vt:lpstr>Оцени свою работу на уроке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Аркадий</dc:creator>
  <cp:lastModifiedBy>Аркадий</cp:lastModifiedBy>
  <cp:revision>59</cp:revision>
  <dcterms:created xsi:type="dcterms:W3CDTF">2015-09-26T13:58:18Z</dcterms:created>
  <dcterms:modified xsi:type="dcterms:W3CDTF">2020-08-04T14:05:18Z</dcterms:modified>
</cp:coreProperties>
</file>