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73" r:id="rId3"/>
    <p:sldId id="274" r:id="rId4"/>
    <p:sldId id="275" r:id="rId5"/>
    <p:sldId id="279" r:id="rId6"/>
    <p:sldId id="265" r:id="rId7"/>
    <p:sldId id="267" r:id="rId8"/>
    <p:sldId id="269" r:id="rId9"/>
    <p:sldId id="268" r:id="rId10"/>
    <p:sldId id="270" r:id="rId11"/>
    <p:sldId id="271" r:id="rId12"/>
    <p:sldId id="272" r:id="rId13"/>
    <p:sldId id="276" r:id="rId14"/>
    <p:sldId id="277" r:id="rId15"/>
    <p:sldId id="280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966" autoAdjust="0"/>
  </p:normalViewPr>
  <p:slideViewPr>
    <p:cSldViewPr>
      <p:cViewPr varScale="1">
        <p:scale>
          <a:sx n="115" d="100"/>
          <a:sy n="115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2C085-94B5-4330-9439-608640B470FC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DA6D9-11D2-4DE8-B530-18536A70A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0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в\Desktop\красная флешка\фоны для презентаций\фоны для текста\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556792"/>
            <a:ext cx="6264696" cy="1800199"/>
          </a:xfrm>
        </p:spPr>
        <p:txBody>
          <a:bodyPr>
            <a:no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  <a:cs typeface="Aharoni" pitchFamily="2" charset="-79"/>
              </a:rPr>
              <a:t>Самомассаж-здоровьесберегающая</a:t>
            </a:r>
            <a:r>
              <a:rPr lang="ru-RU" sz="4000" b="1" dirty="0" smtClean="0">
                <a:solidFill>
                  <a:srgbClr val="FF0000"/>
                </a:solidFill>
                <a:cs typeface="Aharoni" pitchFamily="2" charset="-79"/>
              </a:rPr>
              <a:t> технология в ДОУ</a:t>
            </a:r>
            <a:endParaRPr lang="ru-RU" sz="40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5661248"/>
            <a:ext cx="4136504" cy="792088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rgbClr val="7030A0"/>
                </a:solidFill>
              </a:rPr>
              <a:t>Подготовила воспитатель: </a:t>
            </a:r>
            <a:r>
              <a:rPr lang="ru-RU" sz="2000" b="1" dirty="0" err="1" smtClean="0">
                <a:solidFill>
                  <a:srgbClr val="7030A0"/>
                </a:solidFill>
              </a:rPr>
              <a:t>Миронцева</a:t>
            </a:r>
            <a:r>
              <a:rPr lang="ru-RU" sz="2000" b="1" dirty="0" smtClean="0">
                <a:solidFill>
                  <a:srgbClr val="7030A0"/>
                </a:solidFill>
              </a:rPr>
              <a:t>  Лариса  Николаевна</a:t>
            </a:r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мв\Desktop\самомассаж\фото капельки\IMG_29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824" y="3429000"/>
            <a:ext cx="3685115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мв\Desktop\красная флешка\фоны для презентаций\фоны для текста\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6264696" cy="115212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Массаж «Пять маленьких лекарей».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132856"/>
            <a:ext cx="8003232" cy="3993307"/>
          </a:xfrm>
        </p:spPr>
        <p:txBody>
          <a:bodyPr>
            <a:normAutofit/>
          </a:bodyPr>
          <a:lstStyle/>
          <a:p>
            <a:pPr fontAlgn="base">
              <a:spcBef>
                <a:spcPts val="0"/>
              </a:spcBef>
            </a:pPr>
            <a:r>
              <a:rPr lang="ru-RU" sz="2000" b="1" dirty="0" smtClean="0">
                <a:solidFill>
                  <a:srgbClr val="7030A0"/>
                </a:solidFill>
                <a:latin typeface="Georgia" pitchFamily="18" charset="0"/>
              </a:rPr>
              <a:t>большой палец -   головной мозг</a:t>
            </a:r>
          </a:p>
          <a:p>
            <a:pPr fontAlgn="base">
              <a:spcBef>
                <a:spcPts val="0"/>
              </a:spcBef>
            </a:pPr>
            <a:r>
              <a:rPr lang="ru-RU" sz="2000" b="1" dirty="0" smtClean="0">
                <a:solidFill>
                  <a:srgbClr val="7030A0"/>
                </a:solidFill>
                <a:latin typeface="Georgia" pitchFamily="18" charset="0"/>
              </a:rPr>
              <a:t>указательный – желудок</a:t>
            </a:r>
          </a:p>
          <a:p>
            <a:pPr fontAlgn="base">
              <a:spcBef>
                <a:spcPts val="0"/>
              </a:spcBef>
            </a:pPr>
            <a:r>
              <a:rPr lang="ru-RU" sz="2000" b="1" dirty="0" smtClean="0">
                <a:solidFill>
                  <a:srgbClr val="7030A0"/>
                </a:solidFill>
                <a:latin typeface="Georgia" pitchFamily="18" charset="0"/>
              </a:rPr>
              <a:t>средний – печень</a:t>
            </a:r>
          </a:p>
          <a:p>
            <a:pPr fontAlgn="base">
              <a:spcBef>
                <a:spcPts val="0"/>
              </a:spcBef>
            </a:pPr>
            <a:r>
              <a:rPr lang="ru-RU" sz="2000" b="1" dirty="0" smtClean="0">
                <a:solidFill>
                  <a:srgbClr val="7030A0"/>
                </a:solidFill>
                <a:latin typeface="Georgia" pitchFamily="18" charset="0"/>
              </a:rPr>
              <a:t>безымянный – нервная система</a:t>
            </a:r>
          </a:p>
          <a:p>
            <a:pPr fontAlgn="base">
              <a:spcBef>
                <a:spcPts val="0"/>
              </a:spcBef>
            </a:pPr>
            <a:r>
              <a:rPr lang="ru-RU" sz="2000" b="1" dirty="0" smtClean="0">
                <a:solidFill>
                  <a:srgbClr val="7030A0"/>
                </a:solidFill>
                <a:latin typeface="Georgia" pitchFamily="18" charset="0"/>
              </a:rPr>
              <a:t>мизинец - сердце</a:t>
            </a:r>
            <a:endParaRPr lang="ru-RU" sz="20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2050" name="Picture 2" descr="C:\Users\мв\Desktop\slide_15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1556792"/>
            <a:ext cx="6840760" cy="5040560"/>
          </a:xfrm>
          <a:prstGeom prst="rect">
            <a:avLst/>
          </a:prstGeom>
          <a:noFill/>
        </p:spPr>
      </p:pic>
      <p:pic>
        <p:nvPicPr>
          <p:cNvPr id="8" name="Picture 2" descr="Детская-Рук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60232" y="4509120"/>
            <a:ext cx="1872208" cy="21657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мв\Desktop\красная флешка\фоны для презентаций\фоны для текста\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844824"/>
            <a:ext cx="6768752" cy="1152128"/>
          </a:xfrm>
        </p:spPr>
        <p:txBody>
          <a:bodyPr>
            <a:normAutofit fontScale="90000"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Самомассаж</a:t>
            </a:r>
            <a:r>
              <a:rPr lang="ru-RU" sz="3600" b="1" dirty="0" smtClean="0">
                <a:solidFill>
                  <a:srgbClr val="FF0000"/>
                </a:solidFill>
              </a:rPr>
              <a:t> ушных раковин «Поиграем ушками»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2996952"/>
            <a:ext cx="6120680" cy="3384376"/>
          </a:xfrm>
        </p:spPr>
        <p:txBody>
          <a:bodyPr>
            <a:normAutofit fontScale="25000" lnSpcReduction="20000"/>
          </a:bodyPr>
          <a:lstStyle/>
          <a:p>
            <a:endParaRPr lang="ru-RU" sz="4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Комплекс состоит из 4 простых упражнений: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1. «Загибаем ушки» 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Загнуть вперед ушные раковины, прижать их к голове.      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Отпустить, ощущая хлопок (4-6 раз).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2. «Потянем ушки»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Потянуть мочки ушей вниз (4-6 раз).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3. «Подавим ушки»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Массаж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козелка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: подавить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козелок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, отпустить (до 10 раз)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4. «По дорожке» 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Поставить пальчик на «дорожку» по краю ушек, водить вверх – вниз (4-6 раз)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мв\Pictures\99b46417952ba6d21beaef52f8203a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412776"/>
            <a:ext cx="4333369" cy="4525963"/>
          </a:xfrm>
          <a:prstGeom prst="rect">
            <a:avLst/>
          </a:prstGeom>
          <a:noFill/>
        </p:spPr>
      </p:pic>
      <p:pic>
        <p:nvPicPr>
          <p:cNvPr id="4" name="Picture 10" descr="http://st3.flashrolls.net/wallpaper/9d6/e972c725c58b051fbfb7b5261903763b_800x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C:\Users\мв\Desktop\slide_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3608" y="1052736"/>
            <a:ext cx="3240360" cy="4248472"/>
          </a:xfrm>
          <a:prstGeom prst="rect">
            <a:avLst/>
          </a:prstGeom>
          <a:noFill/>
        </p:spPr>
      </p:pic>
      <p:pic>
        <p:nvPicPr>
          <p:cNvPr id="5123" name="Picture 3" descr="C:\Users\мв\Desktop\slide_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5976" y="980728"/>
            <a:ext cx="1889151" cy="1459799"/>
          </a:xfrm>
          <a:prstGeom prst="rect">
            <a:avLst/>
          </a:prstGeom>
          <a:noFill/>
        </p:spPr>
      </p:pic>
      <p:pic>
        <p:nvPicPr>
          <p:cNvPr id="5124" name="Picture 4" descr="C:\Users\мв\Desktop\slide_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27984" y="3212976"/>
            <a:ext cx="4166644" cy="2736304"/>
          </a:xfrm>
          <a:prstGeom prst="rect">
            <a:avLst/>
          </a:prstGeom>
          <a:noFill/>
        </p:spPr>
      </p:pic>
      <p:pic>
        <p:nvPicPr>
          <p:cNvPr id="8" name="Picture 2" descr="C:\Users\мв\Desktop\slide_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427984" y="2348880"/>
            <a:ext cx="1944216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ullsizeMedia" descr=" photo asd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5040560" cy="724942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dirty="0" err="1" smtClean="0">
                <a:solidFill>
                  <a:srgbClr val="FF0000"/>
                </a:solidFill>
                <a:latin typeface="Georgia" pitchFamily="18" charset="0"/>
              </a:rPr>
              <a:t>Самомассаж</a:t>
            </a:r>
            <a:r>
              <a:rPr lang="ru-RU" sz="3100" b="1" dirty="0" smtClean="0">
                <a:solidFill>
                  <a:srgbClr val="FF0000"/>
                </a:solidFill>
                <a:latin typeface="Georgia" pitchFamily="18" charset="0"/>
              </a:rPr>
              <a:t>   </a:t>
            </a:r>
            <a:r>
              <a:rPr lang="ru-RU" sz="3100" b="1" dirty="0" err="1" smtClean="0">
                <a:solidFill>
                  <a:srgbClr val="FF0000"/>
                </a:solidFill>
                <a:latin typeface="Georgia" pitchFamily="18" charset="0"/>
              </a:rPr>
              <a:t>Су-Джок</a:t>
            </a:r>
            <a:r>
              <a:rPr lang="ru-RU" sz="3100" b="1" dirty="0" smtClean="0">
                <a:solidFill>
                  <a:srgbClr val="FF0000"/>
                </a:solidFill>
                <a:latin typeface="Georgia" pitchFamily="18" charset="0"/>
              </a:rPr>
              <a:t> шарами</a:t>
            </a:r>
            <a: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</a:br>
            <a:endParaRPr lang="ru-RU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611560" y="1340768"/>
            <a:ext cx="597666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«Ежик  и грибы»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Ежик выбился из сил яблоки, грибы носил. 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(катаем мяч по рукам)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потрем ему бока надо их размять слегка. 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(катаем мячик по своим бокам),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а потом разгладим ножки, чтобы отдохнул немножко. 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(катаем мяч по своим ножкам),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потом почешем брюшко, 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(катаем мяч по животу)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пощекочем возле ушка. 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(катаем по шее)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Еж в лесочек убежал, нам 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«спасибо»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пропищал 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(ладонью покатать мяч по столу с нажимом)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img1.gtsstatic.com/wallpapers/645dd21fac99f63ddb5bffb37fbf4cc5_large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47713"/>
            <a:ext cx="9251950" cy="760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>
            <a:normAutofit fontScale="90000"/>
          </a:bodyPr>
          <a:lstStyle/>
          <a:p>
            <a:pPr lvl="0" algn="r"/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err="1" smtClean="0">
                <a:solidFill>
                  <a:srgbClr val="FF0000"/>
                </a:solidFill>
              </a:rPr>
              <a:t>Самомассаж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</a:rPr>
              <a:t>Су-Джок</a:t>
            </a:r>
            <a:r>
              <a:rPr lang="ru-RU" sz="4000" b="1" dirty="0" smtClean="0">
                <a:solidFill>
                  <a:srgbClr val="FF0000"/>
                </a:solidFill>
              </a:rPr>
              <a:t> шарами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980728"/>
            <a:ext cx="6789440" cy="475252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Дети знакомы с ним под названием «Ежик» - симпатичный шарик с острыми шипами, лёгкий и гигиеничный, простой в обращении и доступный в любой момент. Его остроконечные выступы воздействуют на биологически активные точки, неизменно вызывая улучшение самочувствия, снимая стресс, усталость и болевые ощущения, повышая общий тонус организма. С помощью шаров – «ежиков» детям нравится массировать пальцы и ладошки, что оказывает благотворное влияние на весь организм, а также на развитие мелкой моторики пальцев рук, тем самым, способствуя развитию речи. Главными достоинствами </a:t>
            </a:r>
            <a:r>
              <a:rPr lang="ru-RU" b="1" dirty="0" err="1" smtClean="0">
                <a:solidFill>
                  <a:srgbClr val="7030A0"/>
                </a:solidFill>
              </a:rPr>
              <a:t>Су-Джок</a:t>
            </a:r>
            <a:r>
              <a:rPr lang="ru-RU" b="1" dirty="0" smtClean="0">
                <a:solidFill>
                  <a:srgbClr val="7030A0"/>
                </a:solidFill>
              </a:rPr>
              <a:t> терапии является высокая эффективность, абсолютная безопасность применения, доступность метода.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мв\Desktop\семинар самомассаж\фоны для текста\img0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Точечный массаж.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На лице любого человека расположены массажные зоны, связанные с регуляцией иммунитета и закаливанием организма (А.А.Уманская). Локальное воздействие на эти зоны мы называем точечным массажем. Точечный массаж введен со средней группы. Он включает в себя пять основных зон: на лбу (середина лба), у внутренних концов бровей (параллельно), у крыльев носа (параллельно), у уголков рта (параллельно) и между большим и указательным пальцами (сначала на одной руке, затем на другой). Эти точки доступны детям с 4-5 –летнего возраста.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Точечный </a:t>
            </a:r>
            <a:r>
              <a:rPr lang="ru-RU" b="1" dirty="0" err="1" smtClean="0">
                <a:solidFill>
                  <a:srgbClr val="7030A0"/>
                </a:solidFill>
              </a:rPr>
              <a:t>самомассаж</a:t>
            </a:r>
            <a:r>
              <a:rPr lang="ru-RU" b="1" dirty="0" smtClean="0">
                <a:solidFill>
                  <a:srgbClr val="7030A0"/>
                </a:solidFill>
              </a:rPr>
              <a:t> для детей</a:t>
            </a:r>
            <a:r>
              <a:rPr lang="ru-RU" dirty="0" smtClean="0">
                <a:solidFill>
                  <a:srgbClr val="7030A0"/>
                </a:solidFill>
              </a:rPr>
              <a:t> выполняется путем нажимания подушечками пальцев на кожу и мышцы в местах расположения активных точек. Этот вид массажа может служить расслабляющим или же возбуждающим средством, при использовании в комплексе оказывает на организм ребенка положительный эффект. Используется он в основном для нормализации нервных процессов и чаще всего это </a:t>
            </a:r>
            <a:r>
              <a:rPr lang="ru-RU" b="1" dirty="0" err="1" smtClean="0">
                <a:solidFill>
                  <a:srgbClr val="7030A0"/>
                </a:solidFill>
              </a:rPr>
              <a:t>самомассаж</a:t>
            </a:r>
            <a:r>
              <a:rPr lang="ru-RU" dirty="0" smtClean="0">
                <a:solidFill>
                  <a:srgbClr val="7030A0"/>
                </a:solidFill>
              </a:rPr>
              <a:t> подошв и пальцев ног, кистей рук, головы и лица. Точечный массаж детям очень полезен для поднятия иммунитета.</a:t>
            </a:r>
          </a:p>
          <a:p>
            <a:pPr lvl="0"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st3.flashrolls.net/wallpaper/9d6/e972c725c58b051fbfb7b5261903763b_800x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://st3.flashrolls.net/wallpaper/9d6/e972c725c58b051fbfb7b5261903763b_800x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err="1" smtClean="0">
                <a:solidFill>
                  <a:srgbClr val="FF0000"/>
                </a:solidFill>
                <a:latin typeface="Georgia" pitchFamily="18" charset="0"/>
              </a:rPr>
              <a:t>Самомассаж</a:t>
            </a:r>
            <a:r>
              <a:rPr lang="ru-RU" sz="18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1800" b="1" dirty="0" smtClean="0">
                <a:solidFill>
                  <a:srgbClr val="7030A0"/>
                </a:solidFill>
                <a:latin typeface="Georgia" pitchFamily="18" charset="0"/>
              </a:rPr>
              <a:t>- это массаж, выполняемый самим ребёнком</a:t>
            </a:r>
          </a:p>
          <a:p>
            <a:pPr lvl="0" fontAlgn="base"/>
            <a:r>
              <a:rPr lang="ru-RU" sz="1800" b="1" dirty="0" smtClean="0">
                <a:solidFill>
                  <a:srgbClr val="7030A0"/>
                </a:solidFill>
                <a:latin typeface="Georgia" pitchFamily="18" charset="0"/>
              </a:rPr>
              <a:t>улучшает кровообращение; </a:t>
            </a:r>
          </a:p>
          <a:p>
            <a:pPr lvl="0" fontAlgn="base"/>
            <a:r>
              <a:rPr lang="ru-RU" sz="1800" b="1" dirty="0" smtClean="0">
                <a:solidFill>
                  <a:srgbClr val="7030A0"/>
                </a:solidFill>
                <a:latin typeface="Georgia" pitchFamily="18" charset="0"/>
              </a:rPr>
              <a:t>помогает нормализовать работу внутренних органов;</a:t>
            </a:r>
          </a:p>
          <a:p>
            <a:pPr lvl="0" fontAlgn="base"/>
            <a:r>
              <a:rPr lang="ru-RU" sz="1800" b="1" dirty="0" smtClean="0">
                <a:solidFill>
                  <a:srgbClr val="7030A0"/>
                </a:solidFill>
                <a:latin typeface="Georgia" pitchFamily="18" charset="0"/>
              </a:rPr>
              <a:t>профилактика простудных заболеваний; </a:t>
            </a:r>
          </a:p>
          <a:p>
            <a:pPr lvl="0" fontAlgn="base"/>
            <a:r>
              <a:rPr lang="ru-RU" sz="1800" b="1" dirty="0" smtClean="0">
                <a:solidFill>
                  <a:srgbClr val="7030A0"/>
                </a:solidFill>
                <a:latin typeface="Georgia" pitchFamily="18" charset="0"/>
              </a:rPr>
              <a:t>повышает функциональную деятельность головного мозга, </a:t>
            </a:r>
          </a:p>
          <a:p>
            <a:pPr lvl="0" fontAlgn="base"/>
            <a:r>
              <a:rPr lang="ru-RU" sz="1800" b="1" dirty="0" smtClean="0">
                <a:solidFill>
                  <a:srgbClr val="7030A0"/>
                </a:solidFill>
                <a:latin typeface="Georgia" pitchFamily="18" charset="0"/>
              </a:rPr>
              <a:t>тонизирует весь организм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Georgia" pitchFamily="18" charset="0"/>
              </a:rPr>
              <a:t>Виды </a:t>
            </a:r>
            <a:r>
              <a:rPr lang="ru-RU" sz="1800" b="1" dirty="0" err="1" smtClean="0">
                <a:solidFill>
                  <a:srgbClr val="FF0000"/>
                </a:solidFill>
                <a:latin typeface="Georgia" pitchFamily="18" charset="0"/>
              </a:rPr>
              <a:t>самомассажа</a:t>
            </a:r>
            <a:r>
              <a:rPr lang="ru-RU" sz="1800" b="1" dirty="0" smtClean="0">
                <a:solidFill>
                  <a:srgbClr val="FF0000"/>
                </a:solidFill>
                <a:latin typeface="Georgia" pitchFamily="18" charset="0"/>
              </a:rPr>
              <a:t>:</a:t>
            </a:r>
          </a:p>
          <a:p>
            <a:pPr lvl="0" fontAlgn="base"/>
            <a:r>
              <a:rPr lang="ru-RU" sz="1800" b="1" dirty="0" smtClean="0">
                <a:solidFill>
                  <a:srgbClr val="7030A0"/>
                </a:solidFill>
                <a:latin typeface="Georgia" pitchFamily="18" charset="0"/>
              </a:rPr>
              <a:t>Игровой </a:t>
            </a:r>
            <a:r>
              <a:rPr lang="ru-RU" sz="1800" b="1" dirty="0" err="1" smtClean="0">
                <a:solidFill>
                  <a:srgbClr val="7030A0"/>
                </a:solidFill>
                <a:latin typeface="Georgia" pitchFamily="18" charset="0"/>
              </a:rPr>
              <a:t>самомассаж</a:t>
            </a:r>
            <a:endParaRPr lang="ru-RU" sz="1800" b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lvl="0" fontAlgn="base"/>
            <a:r>
              <a:rPr lang="ru-RU" sz="1800" b="1" dirty="0" smtClean="0">
                <a:solidFill>
                  <a:srgbClr val="7030A0"/>
                </a:solidFill>
                <a:latin typeface="Georgia" pitchFamily="18" charset="0"/>
              </a:rPr>
              <a:t>Массаж «Пять маленьких лекарей»</a:t>
            </a:r>
          </a:p>
          <a:p>
            <a:pPr lvl="0" fontAlgn="base"/>
            <a:r>
              <a:rPr lang="ru-RU" sz="1800" b="1" dirty="0" err="1" smtClean="0">
                <a:solidFill>
                  <a:srgbClr val="7030A0"/>
                </a:solidFill>
                <a:latin typeface="Georgia" pitchFamily="18" charset="0"/>
              </a:rPr>
              <a:t>Самомассаж</a:t>
            </a:r>
            <a:r>
              <a:rPr lang="ru-RU" sz="1800" b="1" dirty="0" smtClean="0">
                <a:solidFill>
                  <a:srgbClr val="7030A0"/>
                </a:solidFill>
                <a:latin typeface="Georgia" pitchFamily="18" charset="0"/>
              </a:rPr>
              <a:t> ушных раковин «Поиграем ушками»</a:t>
            </a:r>
          </a:p>
          <a:p>
            <a:pPr lvl="0" fontAlgn="base"/>
            <a:r>
              <a:rPr lang="ru-RU" sz="1800" b="1" dirty="0" smtClean="0">
                <a:solidFill>
                  <a:srgbClr val="7030A0"/>
                </a:solidFill>
                <a:latin typeface="Georgia" pitchFamily="18" charset="0"/>
              </a:rPr>
              <a:t>Точечный массаж</a:t>
            </a:r>
          </a:p>
          <a:p>
            <a:pPr lvl="0" fontAlgn="base"/>
            <a:r>
              <a:rPr lang="ru-RU" sz="1800" b="1" dirty="0" err="1" smtClean="0">
                <a:solidFill>
                  <a:srgbClr val="7030A0"/>
                </a:solidFill>
                <a:latin typeface="Georgia" pitchFamily="18" charset="0"/>
              </a:rPr>
              <a:t>Самомассаж</a:t>
            </a:r>
            <a:r>
              <a:rPr lang="ru-RU" sz="1800" b="1" dirty="0" smtClean="0">
                <a:solidFill>
                  <a:srgbClr val="7030A0"/>
                </a:solidFill>
                <a:latin typeface="Georgia" pitchFamily="18" charset="0"/>
              </a:rPr>
              <a:t> </a:t>
            </a:r>
            <a:r>
              <a:rPr lang="ru-RU" sz="1800" b="1" dirty="0" err="1" smtClean="0">
                <a:solidFill>
                  <a:srgbClr val="7030A0"/>
                </a:solidFill>
                <a:latin typeface="Georgia" pitchFamily="18" charset="0"/>
              </a:rPr>
              <a:t>Су-Джок</a:t>
            </a:r>
            <a:r>
              <a:rPr lang="ru-RU" sz="1800" b="1" dirty="0" smtClean="0">
                <a:solidFill>
                  <a:srgbClr val="7030A0"/>
                </a:solidFill>
                <a:latin typeface="Georgia" pitchFamily="18" charset="0"/>
              </a:rPr>
              <a:t> шарами</a:t>
            </a:r>
            <a:endParaRPr lang="ru-RU" sz="18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76672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“Эффект массажа – естественная восстанавливающая сила организма, сила жизни”</a:t>
            </a:r>
          </a:p>
          <a:p>
            <a:pPr algn="r"/>
            <a:r>
              <a:rPr lang="ru-RU" b="1" dirty="0" smtClean="0">
                <a:solidFill>
                  <a:srgbClr val="FF0000"/>
                </a:solidFill>
                <a:cs typeface="Aharoni" pitchFamily="2" charset="-79"/>
              </a:rPr>
              <a:t>Гиппократ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cs typeface="Aharoni" pitchFamily="2" charset="-79"/>
              </a:rPr>
              <a:t>«Истоки способностей и дарования детей находятся на кончиках пальцев…»</a:t>
            </a:r>
          </a:p>
          <a:p>
            <a:pPr algn="r"/>
            <a:r>
              <a:rPr lang="ru-RU" b="1" dirty="0" smtClean="0">
                <a:solidFill>
                  <a:srgbClr val="FF0000"/>
                </a:solidFill>
                <a:cs typeface="Aharoni" pitchFamily="2" charset="-79"/>
              </a:rPr>
              <a:t>В. А. Сухомлинский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player.myshared.ru/907614/data/images/img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В чем особенность  игрового массажа?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простых приемах, не требующих специальной подготовки: поглаживание, растирание, разминание, вибрация.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«Игровой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является основой закаливания и оздоровления детского организма. Выполняя упражнения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самомассажа</a:t>
            </a: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 игровой форме  дети получают радость и хорошее настроение. Такие упражнения способствуют формированию у ребенка сознательного стремления к здоровью, развивая навык собственного оздоровления. Длительность массажа с младшими дошкольниками 2-3лет -  5-7 минут, с 3-4 –летними детьми - не больше 10 минут, с детьми 5-6 лет- 10-15 минут. Массаж и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рекомендуется проводить 2-3 раза в день дома, на занятиях,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физминутках</a:t>
            </a: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прогулках. Каждое упражнение выполняется 6-8 раз: по 3-4 раза для правой и левой руки. Каждое массажное движение обязательно выполнять по направлению к лимфатическим узлам, от кончиков пальцев к запястью и от кисти к локтю. В конце каждого упражнения нужно сделать спокойные расслабляющие поглаживания или лёгкие потряхивания кистей и пальцев рук.</a:t>
            </a:r>
          </a:p>
          <a:p>
            <a:pPr>
              <a:buNone/>
            </a:pPr>
            <a:endParaRPr lang="ru-RU" sz="1800" dirty="0" smtClean="0">
              <a:solidFill>
                <a:srgbClr val="7030A0"/>
              </a:solidFill>
              <a:latin typeface="Georgia" pitchFamily="18" charset="0"/>
            </a:endParaRPr>
          </a:p>
          <a:p>
            <a:pPr>
              <a:buNone/>
            </a:pPr>
            <a:endParaRPr lang="ru-RU" b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>
              <a:buNone/>
            </a:pPr>
            <a:endParaRPr lang="ru-RU" b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img1.gtsstatic.com/wallpapers/645dd21fac99f63ddb5bffb37fbf4cc5_large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0"/>
            <a:ext cx="9251950" cy="760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Примеры игрового </a:t>
            </a:r>
            <a:r>
              <a:rPr lang="ru-RU" b="1" dirty="0" err="1" smtClean="0">
                <a:solidFill>
                  <a:srgbClr val="FF0000"/>
                </a:solidFill>
              </a:rPr>
              <a:t>самомассажа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algn="ctr">
              <a:buNone/>
            </a:pPr>
            <a:r>
              <a:rPr lang="ru-RU" b="1" dirty="0" err="1" smtClean="0">
                <a:solidFill>
                  <a:srgbClr val="7030A0"/>
                </a:solidFill>
              </a:rPr>
              <a:t>Самомассаж</a:t>
            </a:r>
            <a:r>
              <a:rPr lang="ru-RU" b="1" dirty="0" smtClean="0">
                <a:solidFill>
                  <a:srgbClr val="7030A0"/>
                </a:solidFill>
              </a:rPr>
              <a:t> лица и шеи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мв\Desktop\slide_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1988840"/>
            <a:ext cx="7128792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://st3.flashrolls.net/wallpaper/9d6/e972c725c58b051fbfb7b5261903763b_800x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7030A0"/>
                </a:solidFill>
              </a:rPr>
              <a:t>Коллективный игровой массаж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мв\Desktop\slide_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628800"/>
            <a:ext cx="6768752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мв\Desktop\красная флешка\фоны для презентаций\фоны для текста\large-12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9218" name="Picture 2" descr="C:\Users\мв\Desktop\самомассаж\фото капельки\IMG_30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836712"/>
            <a:ext cx="3920553" cy="2664296"/>
          </a:xfrm>
          <a:prstGeom prst="rect">
            <a:avLst/>
          </a:prstGeom>
          <a:noFill/>
        </p:spPr>
      </p:pic>
      <p:pic>
        <p:nvPicPr>
          <p:cNvPr id="5" name="Picture 2" descr="C:\Users\мв\Desktop\самомассаж\фото капельки\IMG_302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836712"/>
            <a:ext cx="3816424" cy="2736304"/>
          </a:xfrm>
          <a:prstGeom prst="rect">
            <a:avLst/>
          </a:prstGeom>
          <a:noFill/>
        </p:spPr>
      </p:pic>
      <p:pic>
        <p:nvPicPr>
          <p:cNvPr id="7" name="Picture 2" descr="C:\Users\мв\Desktop\самомассаж\фото капельки\IMG_299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3645024"/>
            <a:ext cx="3941448" cy="2736304"/>
          </a:xfrm>
          <a:prstGeom prst="rect">
            <a:avLst/>
          </a:prstGeom>
          <a:noFill/>
        </p:spPr>
      </p:pic>
      <p:pic>
        <p:nvPicPr>
          <p:cNvPr id="10" name="Picture 3" descr="C:\Users\мв\Desktop\самомассаж\фото капельки\IMG_298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1560" y="3645024"/>
            <a:ext cx="3816424" cy="26612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мв\Desktop\красная флешка\фоны для презентаций\фоны для текста\large-12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4" descr="C:\Users\мв\Desktop\самомассаж\фото капельки\IMG_29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2132856"/>
            <a:ext cx="6912768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мв\Desktop\красная флешка\фоны для презентаций\фоны для текста\large-12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мв\Desktop\самомассаж\фото капельки\IMG_29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404664"/>
            <a:ext cx="6480720" cy="3024336"/>
          </a:xfrm>
          <a:prstGeom prst="rect">
            <a:avLst/>
          </a:prstGeom>
          <a:noFill/>
        </p:spPr>
      </p:pic>
      <p:pic>
        <p:nvPicPr>
          <p:cNvPr id="3075" name="Picture 3" descr="C:\Users\мв\Desktop\самомассаж\фото капельки\IMG_294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3501008"/>
            <a:ext cx="6480720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мв\Desktop\красная флешка\фоны для презентаций\фоны для текста\large-12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404664"/>
            <a:ext cx="2209428" cy="2945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83768" y="404664"/>
            <a:ext cx="189021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5976" y="404664"/>
            <a:ext cx="2709597" cy="243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3645024"/>
            <a:ext cx="266429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092280" y="476672"/>
            <a:ext cx="1822449" cy="192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148064" y="3717032"/>
            <a:ext cx="1440160" cy="17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876256" y="3284984"/>
            <a:ext cx="2096071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 cstate="email"/>
          <a:srcRect t="-400"/>
          <a:stretch>
            <a:fillRect/>
          </a:stretch>
        </p:blipFill>
        <p:spPr bwMode="auto">
          <a:xfrm>
            <a:off x="3059832" y="3068960"/>
            <a:ext cx="1928965" cy="32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2411760" y="24928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Georgia" pitchFamily="18" charset="0"/>
              </a:rPr>
              <a:t>Что  можно  использовать   для массажа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352</Words>
  <Application>Microsoft Office PowerPoint</Application>
  <PresentationFormat>Экран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Самомассаж-здоровьесберегающая технология в ДОУ</vt:lpstr>
      <vt:lpstr>Слайд 2</vt:lpstr>
      <vt:lpstr>В чем особенность  игрового массажа? </vt:lpstr>
      <vt:lpstr>Примеры игрового самомассажа</vt:lpstr>
      <vt:lpstr>Коллективный игровой массаж</vt:lpstr>
      <vt:lpstr>Слайд 6</vt:lpstr>
      <vt:lpstr>Слайд 7</vt:lpstr>
      <vt:lpstr>Слайд 8</vt:lpstr>
      <vt:lpstr>Слайд 9</vt:lpstr>
      <vt:lpstr> Массаж «Пять маленьких лекарей». </vt:lpstr>
      <vt:lpstr>Самомассаж ушных раковин «Поиграем ушками»</vt:lpstr>
      <vt:lpstr>Слайд 12</vt:lpstr>
      <vt:lpstr>Самомассаж   Су-Джок шарами </vt:lpstr>
      <vt:lpstr> Самомассаж Су-Джок шарами </vt:lpstr>
      <vt:lpstr>Точечный массаж.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мв</dc:creator>
  <cp:lastModifiedBy>мв</cp:lastModifiedBy>
  <cp:revision>15</cp:revision>
  <dcterms:created xsi:type="dcterms:W3CDTF">2020-01-22T01:58:41Z</dcterms:created>
  <dcterms:modified xsi:type="dcterms:W3CDTF">2020-08-04T20:12:46Z</dcterms:modified>
</cp:coreProperties>
</file>