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3"/>
  </p:handoutMasterIdLst>
  <p:sldIdLst>
    <p:sldId id="257" r:id="rId5"/>
    <p:sldId id="263" r:id="rId6"/>
    <p:sldId id="264" r:id="rId7"/>
    <p:sldId id="258" r:id="rId8"/>
    <p:sldId id="259" r:id="rId9"/>
    <p:sldId id="260" r:id="rId10"/>
    <p:sldId id="261" r:id="rId11"/>
    <p:sldId id="26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9" autoAdjust="0"/>
    <p:restoredTop sz="93052" autoAdjust="0"/>
  </p:normalViewPr>
  <p:slideViewPr>
    <p:cSldViewPr snapToGrid="0">
      <p:cViewPr varScale="1">
        <p:scale>
          <a:sx n="71" d="100"/>
          <a:sy n="71" d="100"/>
        </p:scale>
        <p:origin x="66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2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4.png"/><Relationship Id="rId9" Type="http://schemas.openxmlformats.org/officeDocument/2006/relationships/image" Target="../media/image2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6992" y="1801368"/>
            <a:ext cx="9144000" cy="127166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887" y="4919472"/>
            <a:ext cx="780779" cy="18132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887" y="2486190"/>
            <a:ext cx="6529105" cy="33398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288" y="3148546"/>
            <a:ext cx="946995" cy="8888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4064" flipH="1">
            <a:off x="9040091" y="280346"/>
            <a:ext cx="1620000" cy="14497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22264">
            <a:off x="432872" y="866690"/>
            <a:ext cx="2281516" cy="13411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78" y="5120640"/>
            <a:ext cx="462607" cy="9102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276" y="-494119"/>
            <a:ext cx="2726006" cy="28881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520" y="785524"/>
            <a:ext cx="521596" cy="81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91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479" y="4982080"/>
            <a:ext cx="2264474" cy="13310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18841" y="624268"/>
            <a:ext cx="1087755" cy="10191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546" y="160762"/>
            <a:ext cx="844933" cy="7930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744" y="105247"/>
            <a:ext cx="748195" cy="7022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825" y="4768561"/>
            <a:ext cx="1497976" cy="94667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266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819" y="5166360"/>
            <a:ext cx="924802" cy="8680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827" y="89169"/>
            <a:ext cx="920345" cy="75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137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399" y="169358"/>
            <a:ext cx="766227" cy="7191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9213" y="3233118"/>
            <a:ext cx="1383331" cy="17666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847" y="5688912"/>
            <a:ext cx="1750047" cy="11690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10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940" y="1171075"/>
            <a:ext cx="1844592" cy="1954339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980944" y="1964368"/>
            <a:ext cx="6210373" cy="1161046"/>
          </a:xfrm>
          <a:prstGeom prst="rect">
            <a:avLst/>
          </a:prstGeom>
        </p:spPr>
        <p:txBody>
          <a:bodyPr/>
          <a:lstStyle>
            <a:lvl1pPr>
              <a:defRPr sz="54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240" y="-1521677"/>
            <a:ext cx="869033" cy="8156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017" y="6858000"/>
            <a:ext cx="1143002" cy="9387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1188" y="4246511"/>
            <a:ext cx="1063754" cy="10088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3276" y="247307"/>
            <a:ext cx="1005842" cy="8625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72" y="5255401"/>
            <a:ext cx="398728" cy="7845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4366661"/>
            <a:ext cx="1178004" cy="128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1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0.4944 0.03982 " pathEditMode="relative" rAng="0" ptsTypes="AA">
                                      <p:cBhvr>
                                        <p:cTn id="6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14" y="199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77556E-17 L 0.26823 0.75972 " pathEditMode="relative" rAng="0" ptsTypes="AA">
                                      <p:cBhvr>
                                        <p:cTn id="8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11" y="3798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59259E-6 L 0.74127 -0.53078 " pathEditMode="relative" rAng="0" ptsTypes="AA">
                                      <p:cBhvr>
                                        <p:cTn id="10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57" y="-2655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636 0.32106 L -0.23802 -0.46945 " pathEditMode="relative" rAng="0" ptsTypes="AA">
                                      <p:cBhvr>
                                        <p:cTn id="12" dur="3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19" y="-395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4" presetClass="path" presetSubtype="0" accel="45143" decel="4514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59259E-6 C -0.06966 0.12616 -0.2306 0.11273 -0.23867 0.10695 C -0.2405 0.10533 -0.42617 0.13426 -0.50482 0.10093 C -0.58373 0.06783 -0.65964 -0.01967 -0.71185 -0.09236 C -0.76185 -0.18102 -0.79128 -0.24815 -0.81133 -0.3169 C -0.83151 -0.38588 -0.84271 -0.53379 -0.85026 -0.55416 " pathEditMode="relative" rAng="0" ptsTypes="AAAAAA">
                                      <p:cBhvr>
                                        <p:cTn id="14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13" y="-2185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90" r:id="rId2"/>
    <p:sldLayoutId id="2147483681" r:id="rId3"/>
    <p:sldLayoutId id="2147483687" r:id="rId4"/>
    <p:sldLayoutId id="2147483688" r:id="rId5"/>
    <p:sldLayoutId id="2147483689" r:id="rId6"/>
    <p:sldLayoutId id="2147483692" r:id="rId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8" Target="../media/image26.jpeg" Type="http://schemas.openxmlformats.org/officeDocument/2006/relationships/image"/><Relationship Id="rId3" Target="../media/image4.png" Type="http://schemas.openxmlformats.org/officeDocument/2006/relationships/image"/><Relationship Id="rId7" Target="../media/image9.png" Type="http://schemas.openxmlformats.org/officeDocument/2006/relationships/image"/><Relationship Id="rId2" Target="../media/image6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1.png" Type="http://schemas.openxmlformats.org/officeDocument/2006/relationships/image"/><Relationship Id="rId5" Target="../media/image7.png" Type="http://schemas.openxmlformats.org/officeDocument/2006/relationships/image"/><Relationship Id="rId10" Target="../media/image28.jpeg" Type="http://schemas.openxmlformats.org/officeDocument/2006/relationships/image"/><Relationship Id="rId4" Target="../media/image10.png" Type="http://schemas.openxmlformats.org/officeDocument/2006/relationships/image"/><Relationship Id="rId9" Target="../media/image27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8" Target="../media/image15.png" Type="http://schemas.openxmlformats.org/officeDocument/2006/relationships/image"/><Relationship Id="rId3" Target="../media/image4.png" Type="http://schemas.openxmlformats.org/officeDocument/2006/relationships/image"/><Relationship Id="rId7" Target="../media/image14.png" Type="http://schemas.openxmlformats.org/officeDocument/2006/relationships/image"/><Relationship Id="rId12" Target="../media/image31.jpeg" Type="http://schemas.openxmlformats.org/officeDocument/2006/relationships/image"/><Relationship Id="rId2" Target="../media/image8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3.png" Type="http://schemas.openxmlformats.org/officeDocument/2006/relationships/image"/><Relationship Id="rId11" Target="../media/image30.jpeg" Type="http://schemas.openxmlformats.org/officeDocument/2006/relationships/image"/><Relationship Id="rId5" Target="../media/image12.png" Type="http://schemas.openxmlformats.org/officeDocument/2006/relationships/image"/><Relationship Id="rId10" Target="../media/image29.jpeg" Type="http://schemas.openxmlformats.org/officeDocument/2006/relationships/image"/><Relationship Id="rId4" Target="../media/image7.png" Type="http://schemas.openxmlformats.org/officeDocument/2006/relationships/image"/><Relationship Id="rId9" Target="../media/image9.pn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8" Target="../media/image32.jpeg" Type="http://schemas.openxmlformats.org/officeDocument/2006/relationships/image"/><Relationship Id="rId3" Target="../media/image4.png" Type="http://schemas.openxmlformats.org/officeDocument/2006/relationships/image"/><Relationship Id="rId7" Target="../media/image9.png" Type="http://schemas.openxmlformats.org/officeDocument/2006/relationships/image"/><Relationship Id="rId12" Target="../media/image36.jpeg" Type="http://schemas.openxmlformats.org/officeDocument/2006/relationships/image"/><Relationship Id="rId2" Target="../media/image8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7.png" Type="http://schemas.openxmlformats.org/officeDocument/2006/relationships/image"/><Relationship Id="rId11" Target="../media/image35.jpeg" Type="http://schemas.openxmlformats.org/officeDocument/2006/relationships/image"/><Relationship Id="rId5" Target="../media/image16.png" Type="http://schemas.openxmlformats.org/officeDocument/2006/relationships/image"/><Relationship Id="rId10" Target="../media/image34.jpeg" Type="http://schemas.openxmlformats.org/officeDocument/2006/relationships/image"/><Relationship Id="rId4" Target="../media/image7.png" Type="http://schemas.openxmlformats.org/officeDocument/2006/relationships/image"/><Relationship Id="rId9" Target="../media/image33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8" Target="../media/image37.jpeg" Type="http://schemas.openxmlformats.org/officeDocument/2006/relationships/image"/><Relationship Id="rId13" Target="../media/image42.jpeg" Type="http://schemas.openxmlformats.org/officeDocument/2006/relationships/image"/><Relationship Id="rId3" Target="../media/image18.png" Type="http://schemas.openxmlformats.org/officeDocument/2006/relationships/image"/><Relationship Id="rId7" Target="../media/image4.png" Type="http://schemas.openxmlformats.org/officeDocument/2006/relationships/image"/><Relationship Id="rId12" Target="../media/image41.jpeg" Type="http://schemas.openxmlformats.org/officeDocument/2006/relationships/image"/><Relationship Id="rId2" Target="../media/image7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9.png" Type="http://schemas.openxmlformats.org/officeDocument/2006/relationships/image"/><Relationship Id="rId11" Target="../media/image40.jpeg" Type="http://schemas.openxmlformats.org/officeDocument/2006/relationships/image"/><Relationship Id="rId5" Target="../media/image8.png" Type="http://schemas.openxmlformats.org/officeDocument/2006/relationships/image"/><Relationship Id="rId10" Target="../media/image39.jpeg" Type="http://schemas.openxmlformats.org/officeDocument/2006/relationships/image"/><Relationship Id="rId4" Target="../media/image19.png" Type="http://schemas.openxmlformats.org/officeDocument/2006/relationships/image"/><Relationship Id="rId9" Target="../media/image38.jpeg" Type="http://schemas.openxmlformats.org/officeDocument/2006/relationships/image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6284" y="1107367"/>
            <a:ext cx="9144000" cy="23876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К НАМ ВЕСНУ ЗОВЕТ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F78AF5-190A-413B-AFA0-1944478AB05D}"/>
              </a:ext>
            </a:extLst>
          </p:cNvPr>
          <p:cNvSpPr txBox="1"/>
          <p:nvPr/>
        </p:nvSpPr>
        <p:spPr>
          <a:xfrm>
            <a:off x="6600306" y="5242801"/>
            <a:ext cx="51538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 </a:t>
            </a: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ДС №32 «Березка»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г.Туапсе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Бальян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Васильевна</a:t>
            </a:r>
          </a:p>
        </p:txBody>
      </p: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3.mylove.ru/vW96YZc52B.png">
            <a:extLst>
              <a:ext uri="{FF2B5EF4-FFF2-40B4-BE49-F238E27FC236}">
                <a16:creationId xmlns:a16="http://schemas.microsoft.com/office/drawing/2014/main" id="{A4D8C0FE-A45F-4F11-8357-6B6D1252F4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03544">
            <a:off x="-155945" y="179039"/>
            <a:ext cx="4547713" cy="300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D85EACF-4B86-4C0A-ACDE-BC2A444A91BC}"/>
              </a:ext>
            </a:extLst>
          </p:cNvPr>
          <p:cNvSpPr/>
          <p:nvPr/>
        </p:nvSpPr>
        <p:spPr>
          <a:xfrm>
            <a:off x="7032812" y="389964"/>
            <a:ext cx="4585447" cy="4155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Надоели эти тучки!!! </a:t>
            </a:r>
          </a:p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они такие злючки — </a:t>
            </a:r>
          </a:p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Сырость развести спешат, </a:t>
            </a:r>
          </a:p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Вылив дождика ушат, </a:t>
            </a:r>
          </a:p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Солнышко закрыть собой, </a:t>
            </a:r>
          </a:p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Снова встретившись гурьбой. </a:t>
            </a:r>
          </a:p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ты, где ты, ясно солнце? Постучись скорей в оконце! </a:t>
            </a:r>
          </a:p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 ты с нами неразлучно! </a:t>
            </a:r>
          </a:p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тебя нам очень скучно! </a:t>
            </a:r>
          </a:p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Розбицкая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3A163F17-4BE3-4090-8177-972310675FF8}"/>
              </a:ext>
            </a:extLst>
          </p:cNvPr>
          <p:cNvSpPr/>
          <p:nvPr/>
        </p:nvSpPr>
        <p:spPr>
          <a:xfrm>
            <a:off x="1680883" y="3429000"/>
            <a:ext cx="47199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весь мир обогреваешь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усталости не знаешь,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Улыбаешься в оконце,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зовут тебя все ...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623878-78E5-4B2F-B3C1-B676D1052291}"/>
              </a:ext>
            </a:extLst>
          </p:cNvPr>
          <p:cNvSpPr txBox="1"/>
          <p:nvPr/>
        </p:nvSpPr>
        <p:spPr>
          <a:xfrm>
            <a:off x="1456764" y="5378824"/>
            <a:ext cx="92784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ЭТО ТАКОЕ – СОЛНЦЕ?</a:t>
            </a:r>
          </a:p>
        </p:txBody>
      </p:sp>
    </p:spTree>
    <p:extLst>
      <p:ext uri="{BB962C8B-B14F-4D97-AF65-F5344CB8AC3E}">
        <p14:creationId xmlns:p14="http://schemas.microsoft.com/office/powerpoint/2010/main" val="42341685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Изображение выглядит как транспорт, колесо&#10;&#10;Автоматически созданное описание">
            <a:extLst>
              <a:ext uri="{FF2B5EF4-FFF2-40B4-BE49-F238E27FC236}">
                <a16:creationId xmlns:a16="http://schemas.microsoft.com/office/drawing/2014/main" id="{78F9281F-730F-445E-9EDD-0037B7520E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6610">
            <a:off x="8497730" y="18517"/>
            <a:ext cx="3247384" cy="3176047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54F6560-ED2D-436B-BC5C-6A90B90AC5A4}"/>
              </a:ext>
            </a:extLst>
          </p:cNvPr>
          <p:cNvSpPr/>
          <p:nvPr/>
        </p:nvSpPr>
        <p:spPr>
          <a:xfrm>
            <a:off x="416859" y="596729"/>
            <a:ext cx="7516906" cy="5955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Солнце — самая важная для людей звезда, которая обеспечивает и поддерживает жизнь на планете Земля. </a:t>
            </a:r>
          </a:p>
          <a:p>
            <a:endParaRPr lang="ru-RU" sz="105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Именно благодаря ему мы живем, питаемся плодами земли (овощами, фруктами, ягодами), разводим скот, да и вообще, наслаждаемся жизнью. </a:t>
            </a:r>
          </a:p>
          <a:p>
            <a:endParaRPr lang="ru-RU" sz="105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Солнце – это свет. Без света растения бы не смогли выделять кислород в атмосферу. А ведь мы дышим только благодаря кислороду! </a:t>
            </a:r>
          </a:p>
          <a:p>
            <a:endParaRPr lang="ru-RU" sz="105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Солнце – это тепло. Без тепла наша земля превратилась бы в огромный шар льда. Естественно, все живое при такой низкой температуре исчезло бы с лица земли.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924853B-969B-4980-8E78-A4E934592375}"/>
              </a:ext>
            </a:extLst>
          </p:cNvPr>
          <p:cNvSpPr/>
          <p:nvPr/>
        </p:nvSpPr>
        <p:spPr>
          <a:xfrm>
            <a:off x="8038024" y="3119229"/>
            <a:ext cx="330797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нам весна шагает</a:t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Быстрыми шагами,</a:t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сугробы тают</a:t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её ногами.</a:t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Чёрные проталины</a:t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полях видны.</a:t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Видно, очень тёплые</a:t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Ноги у весны.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И. Токмакова</a:t>
            </a:r>
          </a:p>
        </p:txBody>
      </p:sp>
    </p:spTree>
    <p:extLst>
      <p:ext uri="{BB962C8B-B14F-4D97-AF65-F5344CB8AC3E}">
        <p14:creationId xmlns:p14="http://schemas.microsoft.com/office/powerpoint/2010/main" val="3584584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52" y="6991855"/>
            <a:ext cx="2264474" cy="13310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099991" y="-1019175"/>
            <a:ext cx="1087755" cy="10191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0658" y="238386"/>
            <a:ext cx="844933" cy="79305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3120540"/>
            <a:ext cx="386141" cy="60602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76F9D37-8539-43D4-91C8-FB86EFC6EDEB}"/>
              </a:ext>
            </a:extLst>
          </p:cNvPr>
          <p:cNvSpPr txBox="1"/>
          <p:nvPr/>
        </p:nvSpPr>
        <p:spPr>
          <a:xfrm>
            <a:off x="7315201" y="1031437"/>
            <a:ext cx="433924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светит ярче, </a:t>
            </a:r>
          </a:p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Греет солнце жарче,</a:t>
            </a:r>
          </a:p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Пробуждается природа</a:t>
            </a:r>
          </a:p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 ото сна.</a:t>
            </a:r>
          </a:p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Наступает утро года, </a:t>
            </a:r>
          </a:p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ВЕСНА</a:t>
            </a:r>
            <a:r>
              <a:rPr lang="ru-RU" dirty="0"/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C89E2F-67CC-4800-B351-B9A234D2886A}"/>
              </a:ext>
            </a:extLst>
          </p:cNvPr>
          <p:cNvSpPr txBox="1"/>
          <p:nvPr/>
        </p:nvSpPr>
        <p:spPr>
          <a:xfrm>
            <a:off x="814345" y="238386"/>
            <a:ext cx="9704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КАКАЯ ЖЕ БЫВАЕТ ВЕСНА?!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81727185-67C0-41DD-A2D7-0C537D0CE2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78194" y="4001780"/>
            <a:ext cx="3240647" cy="2430486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14646396-C793-48A2-85A0-2E7DB5DE2CB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15494" y="1077393"/>
            <a:ext cx="3487463" cy="2557473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89981978-8494-42AF-905C-BBF344E3618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15494" y="4116373"/>
            <a:ext cx="3487463" cy="2315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63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037 L 0.52227 -0.00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67" y="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-0.13229 0.2854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1425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6 0.01527 L 0.22279 -0.284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3" y="-150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2020" y="-3242"/>
            <a:ext cx="748195" cy="7022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6212" y="-991538"/>
            <a:ext cx="1497976" cy="9466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0484" y="3369470"/>
            <a:ext cx="386141" cy="60602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BD15697-2BF1-424E-81C1-20885D8A848A}"/>
              </a:ext>
            </a:extLst>
          </p:cNvPr>
          <p:cNvSpPr txBox="1"/>
          <p:nvPr/>
        </p:nvSpPr>
        <p:spPr>
          <a:xfrm>
            <a:off x="299258" y="232409"/>
            <a:ext cx="11545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ЗНАЕТЕ ЛИ ВЫ ВЕСЕННИЕ МЕСЯЦЫ?!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091FA9-8684-4361-B1CD-7D3D47870DCE}"/>
              </a:ext>
            </a:extLst>
          </p:cNvPr>
          <p:cNvSpPr txBox="1"/>
          <p:nvPr/>
        </p:nvSpPr>
        <p:spPr>
          <a:xfrm>
            <a:off x="1246078" y="965029"/>
            <a:ext cx="579674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Прошла зима и каждый рад.</a:t>
            </a:r>
          </a:p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Спешит весна и месяц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ним другой стучится в дверь,</a:t>
            </a:r>
          </a:p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называется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АПРЕЛЬ</a:t>
            </a:r>
          </a:p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третий месяц вспоминай, </a:t>
            </a:r>
          </a:p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он?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055B757-C8F9-4621-8E82-009A5390D6C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87948" y="3841202"/>
            <a:ext cx="4365771" cy="2453008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E24F8E83-240A-4521-9929-F9D4A4747A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42821" y="1108656"/>
            <a:ext cx="4192397" cy="2390402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BB010C50-F27F-49A6-9BAF-2777031B30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33277" y="3841202"/>
            <a:ext cx="3584461" cy="247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51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44444E-6 L 0.50092 -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3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96296E-6 L -0.43476 0.850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45" y="425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7265" y="5200321"/>
            <a:ext cx="924802" cy="868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0427" y="0"/>
            <a:ext cx="920345" cy="7539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37" y="2725343"/>
            <a:ext cx="386141" cy="60602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07ADF30-4109-476F-96B9-7C7168BEC06D}"/>
              </a:ext>
            </a:extLst>
          </p:cNvPr>
          <p:cNvSpPr txBox="1"/>
          <p:nvPr/>
        </p:nvSpPr>
        <p:spPr>
          <a:xfrm>
            <a:off x="2256622" y="220338"/>
            <a:ext cx="76787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ЗНАЕТЕ ЛИ ВЫ ПТИЦ?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961986-6D40-4AC1-BE10-C36836A6E11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790" r="6957"/>
          <a:stretch/>
        </p:blipFill>
        <p:spPr>
          <a:xfrm>
            <a:off x="731537" y="1377302"/>
            <a:ext cx="2900349" cy="190753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4495F98-BE42-463B-8A00-8EF756026F45}"/>
              </a:ext>
            </a:extLst>
          </p:cNvPr>
          <p:cNvSpPr txBox="1"/>
          <p:nvPr/>
        </p:nvSpPr>
        <p:spPr>
          <a:xfrm>
            <a:off x="1282612" y="3357680"/>
            <a:ext cx="171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СКВОРЕЦ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4F5C02D-9CE7-4D2E-9E1B-74DCEB640FB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5643" t="2339" r="-5698" b="-2339"/>
          <a:stretch/>
        </p:blipFill>
        <p:spPr>
          <a:xfrm>
            <a:off x="4790063" y="1377301"/>
            <a:ext cx="2611874" cy="190753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817A447-4A44-475F-910B-4A2FB7CE2810}"/>
              </a:ext>
            </a:extLst>
          </p:cNvPr>
          <p:cNvSpPr txBox="1"/>
          <p:nvPr/>
        </p:nvSpPr>
        <p:spPr>
          <a:xfrm>
            <a:off x="5211529" y="3335986"/>
            <a:ext cx="1575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СОЛОВЕЙ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0D6FB8BA-10EA-4A01-A487-08E13882693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94572" y="1448553"/>
            <a:ext cx="2619375" cy="183627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14FE6A2-5FCB-4A75-9C01-CE7A7B138167}"/>
              </a:ext>
            </a:extLst>
          </p:cNvPr>
          <p:cNvSpPr txBox="1"/>
          <p:nvPr/>
        </p:nvSpPr>
        <p:spPr>
          <a:xfrm>
            <a:off x="9060202" y="3331370"/>
            <a:ext cx="108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ГРАЧ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458A731D-6F60-4489-824F-45605BA7FD5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08040" y="3962832"/>
            <a:ext cx="2609850" cy="17526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023C536-53EC-4A60-87E3-D36CFF82FFAA}"/>
              </a:ext>
            </a:extLst>
          </p:cNvPr>
          <p:cNvSpPr txBox="1"/>
          <p:nvPr/>
        </p:nvSpPr>
        <p:spPr>
          <a:xfrm>
            <a:off x="3218555" y="5766586"/>
            <a:ext cx="1788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ЖАВОРОНОК</a:t>
            </a:r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242F3F55-E8BA-46A2-81B7-53AC7015EBF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74110" y="3958739"/>
            <a:ext cx="2609850" cy="175669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1D3B1B9-890C-438D-9D9E-CADBABE5DA84}"/>
              </a:ext>
            </a:extLst>
          </p:cNvPr>
          <p:cNvSpPr txBox="1"/>
          <p:nvPr/>
        </p:nvSpPr>
        <p:spPr>
          <a:xfrm>
            <a:off x="7184625" y="5766586"/>
            <a:ext cx="1788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ЛАСТОЧКА</a:t>
            </a:r>
          </a:p>
        </p:txBody>
      </p:sp>
    </p:spTree>
    <p:extLst>
      <p:ext uri="{BB962C8B-B14F-4D97-AF65-F5344CB8AC3E}">
        <p14:creationId xmlns:p14="http://schemas.microsoft.com/office/powerpoint/2010/main" val="119143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29 -0.00532 L -0.53555 0.00648 " pathEditMode="relative" rAng="0" ptsTypes="AA">
                                      <p:cBhvr>
                                        <p:cTn id="6" dur="1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42" y="5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0.3599 -0.0053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-13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2365" y="3306270"/>
            <a:ext cx="1383331" cy="17666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154" y="5677896"/>
            <a:ext cx="1766534" cy="11801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141" y="2314576"/>
            <a:ext cx="471359" cy="739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7677" y="12905"/>
            <a:ext cx="766227" cy="7191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207EF6D-1A2F-4165-B48C-CEEC470E91C4}"/>
              </a:ext>
            </a:extLst>
          </p:cNvPr>
          <p:cNvSpPr txBox="1"/>
          <p:nvPr/>
        </p:nvSpPr>
        <p:spPr>
          <a:xfrm>
            <a:off x="2102385" y="198304"/>
            <a:ext cx="79872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ВЕСЕННИЕ ПЕРВОЦВЕТЫ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457E767-ECA1-4A06-B7D0-26C0259D67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8471" y="1159008"/>
            <a:ext cx="3371693" cy="189534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CF594F9-2F4A-40CF-A60A-2F5BF30B7167}"/>
              </a:ext>
            </a:extLst>
          </p:cNvPr>
          <p:cNvSpPr txBox="1"/>
          <p:nvPr/>
        </p:nvSpPr>
        <p:spPr>
          <a:xfrm>
            <a:off x="1076098" y="3054348"/>
            <a:ext cx="2052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ЦИКЛАМЕН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238F3840-CC30-4B17-AEB5-3EF5D0F7EE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93095" y="1159008"/>
            <a:ext cx="2530377" cy="189534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DA856AC-8F7E-478B-8536-B8BAD3D10912}"/>
              </a:ext>
            </a:extLst>
          </p:cNvPr>
          <p:cNvSpPr txBox="1"/>
          <p:nvPr/>
        </p:nvSpPr>
        <p:spPr>
          <a:xfrm>
            <a:off x="4942963" y="3054348"/>
            <a:ext cx="1638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ПРИМУЛА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2A5B0B27-F22A-4832-B440-545955D9E4D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44719" y="1159008"/>
            <a:ext cx="2530377" cy="189534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9F01767-B360-4F13-8463-3FF4E24EC573}"/>
              </a:ext>
            </a:extLst>
          </p:cNvPr>
          <p:cNvSpPr txBox="1"/>
          <p:nvPr/>
        </p:nvSpPr>
        <p:spPr>
          <a:xfrm>
            <a:off x="7998730" y="3054348"/>
            <a:ext cx="2280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ПОДСНЕЖНИК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684BC3B4-C124-4042-ABF9-42E2376B589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85560" y="3996001"/>
            <a:ext cx="2537912" cy="168189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423ABE4-164B-4F9A-B5F9-53F193E46EA7}"/>
              </a:ext>
            </a:extLst>
          </p:cNvPr>
          <p:cNvSpPr txBox="1"/>
          <p:nvPr/>
        </p:nvSpPr>
        <p:spPr>
          <a:xfrm>
            <a:off x="4942963" y="5652706"/>
            <a:ext cx="2049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КРОКУС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C1CE274B-DF9B-473E-85F9-512BFD4E7D3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737" y="3996001"/>
            <a:ext cx="2760208" cy="165345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F19DA03-4B31-4279-A810-40B3779A86C6}"/>
              </a:ext>
            </a:extLst>
          </p:cNvPr>
          <p:cNvSpPr txBox="1"/>
          <p:nvPr/>
        </p:nvSpPr>
        <p:spPr>
          <a:xfrm>
            <a:off x="1134723" y="5652706"/>
            <a:ext cx="1832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ЧИСТЯК</a:t>
            </a:r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F26C07C4-DCE9-41E6-AF90-4F961DCE01A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05462" y="3996000"/>
            <a:ext cx="2867025" cy="165345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F4ED528-5537-419F-86CF-C0169E3407B6}"/>
              </a:ext>
            </a:extLst>
          </p:cNvPr>
          <p:cNvSpPr txBox="1"/>
          <p:nvPr/>
        </p:nvSpPr>
        <p:spPr>
          <a:xfrm>
            <a:off x="7987460" y="5637501"/>
            <a:ext cx="2244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ПРОЛЕСОК</a:t>
            </a:r>
          </a:p>
        </p:txBody>
      </p:sp>
    </p:spTree>
    <p:extLst>
      <p:ext uri="{BB962C8B-B14F-4D97-AF65-F5344CB8AC3E}">
        <p14:creationId xmlns:p14="http://schemas.microsoft.com/office/powerpoint/2010/main" val="139055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20046 L 0.45338 0.01782 " pathEditMode="relative" rAng="0" ptsTypes="AA">
                                      <p:cBhvr>
                                        <p:cTn id="6" dur="1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20" y="-91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Молодец!</a:t>
            </a:r>
          </a:p>
        </p:txBody>
      </p:sp>
    </p:spTree>
    <p:extLst>
      <p:ext uri="{BB962C8B-B14F-4D97-AF65-F5344CB8AC3E}">
        <p14:creationId xmlns:p14="http://schemas.microsoft.com/office/powerpoint/2010/main" val="208221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AD300A45-241B-484A-8AB7-E4E106A9140C}" vid="{035C38CC-2C83-46D0-869F-FABCD5E447C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3FA65F-4361-4E04-8BDA-4F8256B2EBC3}">
  <ds:schemaRefs>
    <ds:schemaRef ds:uri="http://purl.org/dc/dcmitype/"/>
    <ds:schemaRef ds:uri="http://purl.org/dc/terms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elements/1.1/"/>
    <ds:schemaRef ds:uri="2547570a-e5f4-4946-a4c3-82580e42479e"/>
    <ds:schemaRef ds:uri="6ee78bd2-4339-4042-adc0-bcc646419980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40AAC4FE-6AA2-4812-A805-2E0A445923B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DA39ED-743A-42D6-9416-1284B80FBA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на тему Природа и мир вокруг нас с птичками</Template>
  <TotalTime>0</TotalTime>
  <Words>273</Words>
  <Application>Microsoft Office PowerPoint</Application>
  <PresentationFormat>Широкоэкранный</PresentationFormat>
  <Paragraphs>53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Segoe UI</vt:lpstr>
      <vt:lpstr>Segoe UI Light</vt:lpstr>
      <vt:lpstr>Times New Roman</vt:lpstr>
      <vt:lpstr>Тема1</vt:lpstr>
      <vt:lpstr>СОЛНЦЕ К НАМ ВЕСНУ ЗОВЕТ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Молодец!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2019-03-21T07:33:57Z</dcterms:created>
  <dcterms:modified xsi:type="dcterms:W3CDTF">2019-03-21T10:02:47Z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ContentTypeId" pid="2">
    <vt:lpwstr>0x01010019AC5EAA778EFE4AB81F53BA0C48C9BB</vt:lpwstr>
  </property>
  <property fmtid="{D5CDD505-2E9C-101B-9397-08002B2CF9AE}" name="NXPowerLiteLastOptimized" pid="3">
    <vt:lpwstr>1916876</vt:lpwstr>
  </property>
  <property fmtid="{D5CDD505-2E9C-101B-9397-08002B2CF9AE}" name="NXPowerLiteSettings" pid="4">
    <vt:lpwstr>C7000400038000</vt:lpwstr>
  </property>
  <property fmtid="{D5CDD505-2E9C-101B-9397-08002B2CF9AE}" name="NXPowerLiteVersion" pid="5">
    <vt:lpwstr>S9.0.1</vt:lpwstr>
  </property>
</Properties>
</file>