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D898588-1176-4165-AD22-CFBDAB689445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FFE5092-483E-45E9-BABA-17FF807049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Твои игрушки.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Практическое овладение основами </a:t>
            </a:r>
            <a:r>
              <a:rPr lang="ru-RU" dirty="0" err="1" smtClean="0"/>
              <a:t>цветоведения</a:t>
            </a:r>
            <a:r>
              <a:rPr lang="ru-RU" dirty="0" smtClean="0"/>
              <a:t>. Передача с помощью цвета характера персонажа, его эмоционального состояния. Эмоциональные возможности цвета.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Из истории русских народных кукол, фото №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642918"/>
            <a:ext cx="5000660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 празднику Аграфены Купальницы и Ивана Купалы создавалась обрядовая кукла Купавка.</a:t>
            </a:r>
          </a:p>
          <a:p>
            <a:r>
              <a:rPr lang="ru-RU" dirty="0" smtClean="0"/>
              <a:t>Бытовала кукла Купавка в губерниях средней полосы России. Это обрядовая кукла одного дня. В ночь с 6-го на 7-ое июля её спускали на воду. Тесёмки, привязанные к её рукам, забирали с собой людские болезни, невзгоды, печали и страдания. Такое значение придавалось очистительной силе </a:t>
            </a:r>
            <a:r>
              <a:rPr lang="ru-RU" dirty="0" smtClean="0"/>
              <a:t>воды.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image.jimcdn.com/app/cms/image/transf/dimension=210x1024:format=jpg/path/s669ddc4ed4661afd/image/id4ef57ca832d6ac6/version/1358666294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500042"/>
            <a:ext cx="4857784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Кукла Неразлучники - символ и оберег крепкого семейного союза, поэтому делается как бы на одной руке, чтобы муж и жена шли по жизни рука об руку, были вместе в радости и беде.</a:t>
            </a:r>
          </a:p>
          <a:p>
            <a:r>
              <a:rPr lang="ru-RU" dirty="0" smtClean="0"/>
              <a:t>В настоящее время традиция сохранилась. Теперь, как и сотни лет назад, несмотря на технический прогресс, можно сделать кукол своими руками и подарить новой семье от чистого сердца с пожеланием никогда не разлучаться.</a:t>
            </a:r>
          </a:p>
          <a:p>
            <a:r>
              <a:rPr lang="ru-RU" dirty="0" smtClean="0"/>
              <a:t>В русской традиции во главе свадебного поезда, везущего молодую пару в дом жениха после венчания в церкви, под дугой упряжи подвешивали пару кукол – свадебных неразлучников. </a:t>
            </a:r>
            <a:r>
              <a:rPr lang="ru-RU" dirty="0" smtClean="0"/>
              <a:t>После </a:t>
            </a:r>
            <a:r>
              <a:rPr lang="ru-RU" dirty="0" smtClean="0"/>
              <a:t>свадебного торжества эта кукольная парочка хранилась в доме как оберег семейных отношений и верности.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image.jimcdn.com/app/cms/image/transf/dimension=210x1024:format=jpg/path/s669ddc4ed4661afd/image/i5a02db46fafb4536/version/1358667274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572428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Куколка "</a:t>
            </a:r>
            <a:r>
              <a:rPr lang="ru-RU" dirty="0" err="1" smtClean="0"/>
              <a:t>Крупеничка</a:t>
            </a:r>
            <a:r>
              <a:rPr lang="ru-RU" dirty="0" smtClean="0"/>
              <a:t>" (другие названия "</a:t>
            </a:r>
            <a:r>
              <a:rPr lang="ru-RU" dirty="0" err="1" smtClean="0"/>
              <a:t>Зернушка</a:t>
            </a:r>
            <a:r>
              <a:rPr lang="ru-RU" dirty="0" smtClean="0"/>
              <a:t>", "</a:t>
            </a:r>
            <a:r>
              <a:rPr lang="ru-RU" dirty="0" err="1" smtClean="0"/>
              <a:t>Зерновушка</a:t>
            </a:r>
            <a:r>
              <a:rPr lang="ru-RU" dirty="0" smtClean="0"/>
              <a:t>", "Горошинка") - это оберег на сытость и достаток в семье.</a:t>
            </a:r>
          </a:p>
          <a:p>
            <a:r>
              <a:rPr lang="ru-RU" dirty="0" smtClean="0"/>
              <a:t>Традиционно куклу наполняли гречишным зерном. </a:t>
            </a:r>
            <a:r>
              <a:rPr lang="ru-RU" dirty="0" err="1" smtClean="0"/>
              <a:t>Крупеничка</a:t>
            </a:r>
            <a:r>
              <a:rPr lang="ru-RU" dirty="0" smtClean="0"/>
              <a:t> - главная кукла в семье. Первые горсти при посеве зерна брали из мешочка, сшитого в образе этой куколки. Зерно в ней символизировало сбережённые силы Кормилицы Земли. После уборочной страды куколку вновь наполняли отборным зерном уже нового урожая. Ее наряжали и бережно хранили на видном месте в красном углу. Верили, что только тогда следующий год будет сытым, и в семье будет достаток.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image.jimcdn.com/app/cms/image/transf/dimension=210x1024:format=jpg/path/s669ddc4ed4661afd/image/ie654d7549ebe88e8/version/1358666686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290"/>
            <a:ext cx="500066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err="1" smtClean="0"/>
              <a:t>Параскева</a:t>
            </a:r>
            <a:r>
              <a:rPr lang="ru-RU" dirty="0" smtClean="0"/>
              <a:t> – </a:t>
            </a:r>
            <a:r>
              <a:rPr lang="ru-RU" b="1" dirty="0" smtClean="0"/>
              <a:t>оберег</a:t>
            </a:r>
            <a:r>
              <a:rPr lang="ru-RU" dirty="0" smtClean="0"/>
              <a:t>, которая является покровительницей женских ремесел и рукоделий. 10 ноября отмечается день </a:t>
            </a:r>
            <a:r>
              <a:rPr lang="ru-RU" b="1" dirty="0" err="1" smtClean="0"/>
              <a:t>Параскевы</a:t>
            </a:r>
            <a:r>
              <a:rPr lang="ru-RU" dirty="0" smtClean="0"/>
              <a:t> Пятницы. В этот день девки хвастались своими рукодельями. Так же в России было принято изготовлять </a:t>
            </a:r>
            <a:r>
              <a:rPr lang="ru-RU" b="1" dirty="0" smtClean="0"/>
              <a:t>куклу </a:t>
            </a:r>
            <a:r>
              <a:rPr lang="ru-RU" b="1" dirty="0" err="1" smtClean="0"/>
              <a:t>Параскеву</a:t>
            </a:r>
            <a:r>
              <a:rPr lang="ru-RU" dirty="0" smtClean="0"/>
              <a:t>. Ее одевали в народный костюм, а руки украшали ленточками, кружевами, привязывали небольшие орудия труда – игольницы, ножнички, </a:t>
            </a:r>
            <a:r>
              <a:rPr lang="ru-RU" dirty="0" err="1" smtClean="0"/>
              <a:t>пяльца</a:t>
            </a:r>
            <a:r>
              <a:rPr lang="ru-RU" dirty="0" smtClean="0"/>
              <a:t>. </a:t>
            </a:r>
            <a:r>
              <a:rPr lang="ru-RU" b="1" dirty="0" smtClean="0"/>
              <a:t>Кукла </a:t>
            </a:r>
            <a:r>
              <a:rPr lang="ru-RU" b="1" dirty="0" err="1" smtClean="0"/>
              <a:t>Параскева</a:t>
            </a:r>
            <a:r>
              <a:rPr lang="ru-RU" dirty="0" smtClean="0"/>
              <a:t> так </a:t>
            </a:r>
            <a:r>
              <a:rPr lang="ru-RU" dirty="0" smtClean="0"/>
              <a:t>же </a:t>
            </a:r>
            <a:r>
              <a:rPr lang="ru-RU" dirty="0" smtClean="0"/>
              <a:t>может являться своего рода игольницей и хранительницей предметов рукоделия. Она является помощницей в домашних хлопотах и обязательно должна быть у каждой хозяйки.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image.jimcdn.com/app/cms/image/transf/dimension=210x1024:format=jpg/path/s669ddc4ed4661afd/image/i679c91d16dde399c/version/1358667068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5728"/>
            <a:ext cx="5286412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003056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Столбушка</a:t>
            </a:r>
            <a:r>
              <a:rPr lang="ru-RU" dirty="0" smtClean="0"/>
              <a:t> </a:t>
            </a:r>
            <a:r>
              <a:rPr lang="ru-RU" dirty="0" smtClean="0"/>
              <a:t>— самая </a:t>
            </a:r>
            <a:r>
              <a:rPr lang="ru-RU" dirty="0" smtClean="0"/>
              <a:t>древняя </a:t>
            </a:r>
            <a:r>
              <a:rPr lang="ru-RU" dirty="0" smtClean="0"/>
              <a:t>кукла .</a:t>
            </a:r>
          </a:p>
          <a:p>
            <a:r>
              <a:rPr lang="ru-RU" dirty="0" smtClean="0"/>
              <a:t>Кукла  простая в изготовлении.  Из названия можно понять способ изготовления ее основы.</a:t>
            </a:r>
          </a:p>
          <a:p>
            <a:r>
              <a:rPr lang="ru-RU" dirty="0" smtClean="0"/>
              <a:t> Материал</a:t>
            </a:r>
            <a:r>
              <a:rPr lang="ru-RU" dirty="0" smtClean="0"/>
              <a:t>: </a:t>
            </a:r>
            <a:r>
              <a:rPr lang="ru-RU" dirty="0" smtClean="0"/>
              <a:t>береста, плотно свернутая в трубочку, </a:t>
            </a:r>
            <a:r>
              <a:rPr lang="ru-RU" dirty="0" smtClean="0"/>
              <a:t>или </a:t>
            </a:r>
            <a:r>
              <a:rPr lang="ru-RU" dirty="0" smtClean="0"/>
              <a:t>скрутка из ткани — плотной или мягкой.</a:t>
            </a:r>
          </a:p>
          <a:p>
            <a:r>
              <a:rPr lang="ru-RU" dirty="0" smtClean="0"/>
              <a:t> Основа-столбик используется при изготовлении самых разных куколок, которых делали и сами малыши, и их старшие братья и сестры.</a:t>
            </a:r>
          </a:p>
          <a:p>
            <a:r>
              <a:rPr lang="ru-RU" dirty="0" smtClean="0"/>
              <a:t>Но кукол по дому не разбрасывали — их аккуратно хранили в сундуках.</a:t>
            </a:r>
          </a:p>
          <a:p>
            <a:r>
              <a:rPr lang="ru-RU" dirty="0" smtClean="0"/>
              <a:t> Украсить закрутку можно разными способами: заплести косу, ярко нарядить, вышить передник, сделать затейливый поясок, придумать необычный головной убор. Настроение куколки может меняться в зависимости от игры, придуманной малышом.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Игрушки - это </a:t>
            </a:r>
            <a:r>
              <a:rPr lang="ru-RU" dirty="0" smtClean="0"/>
              <a:t>близкие друзья. Они похожи на людей. Своей молчаливой покорностью куклы пробуждают скрытые чувства. Если детям в семье неуютно, то и кукол наказывают. С криком волокут по полу, кормят ненавистной кашей и оставляют в тёмной комнате. В играх с куклами дети учатся общаться, фантазировать, творить, проявлять милосердие, тренируют память. Но главное в этих играх – эмоциональный контакт с куклой. Дети не просто привыкают к куклам – они привязываются к ним, как к живым существам и болезненно расстаются с ними.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image.jimcdn.com/app/cms/image/transf/dimension=210x1024:format=jpg/path/s669ddc4ed4661afd/image/i5bf6939ca96405f5/version/1358665306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786742" cy="6215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игрушки сейчас интереснее всего детям?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мягкая </a:t>
            </a:r>
            <a:r>
              <a:rPr lang="ru-RU" dirty="0" smtClean="0"/>
              <a:t>игрушка</a:t>
            </a:r>
          </a:p>
          <a:p>
            <a:endParaRPr lang="ru-RU" dirty="0"/>
          </a:p>
        </p:txBody>
      </p:sp>
      <p:pic>
        <p:nvPicPr>
          <p:cNvPr id="4" name="Рисунок 3" descr="https://tlum.ru/uploads/973198ffd125b9740eb1d23666615f93aa5249a2f32c1c9b6c93ea61ceecfbd9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928934"/>
            <a:ext cx="5200015" cy="3466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конструкторы</a:t>
            </a:r>
            <a:endParaRPr lang="ru-RU" dirty="0"/>
          </a:p>
        </p:txBody>
      </p:sp>
      <p:pic>
        <p:nvPicPr>
          <p:cNvPr id="4" name="Содержимое 3" descr="https://tlum.ru/uploads/cccbcf5bcd437e655ccedfe093049d3622287b4589b6253370b82dafe1e28318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1675" y="2678113"/>
            <a:ext cx="52006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радиоуправляемые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Игрушки современных детей или Да поможет нам интернет-магазин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428868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Роботы на пульте управления. Интерактивные игрушки для мальчиков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857364"/>
            <a:ext cx="4310046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Чему еще учат детей современные игрушки? / Болталка / Бэйбики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7715304" cy="464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/>
          <a:lstStyle/>
          <a:p>
            <a:r>
              <a:rPr lang="ru-RU" dirty="0" smtClean="0"/>
              <a:t>Игрушки могут быть очень разными. Есть забавные, ласковые, смешные. Одни помогают нам быть добрыми и весёлыми. Другие зовут строить, придумывать, мечтать. С их помощью на время можно превратиться в кого угодно. Каждая игрушка имеет свой характер, её можно представить как бы живой. 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Нарисуй свои любимые игрушки. Постарайся передать в рисунке характер игрушки.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Содержимое 5" descr="Выставка детских рисунков «Моя любимая игрушка». Воспитателям 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312" y="1198563"/>
            <a:ext cx="6429375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8914" name="AutoShape 2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0" name="Picture 2" descr="НОУ Детский центр &quot;СОЛНЦЕ&quot;. Рисунки детей на тему &quot;Мои любимы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71480"/>
            <a:ext cx="5000660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 Куклы бывают разные. </a:t>
            </a:r>
            <a:r>
              <a:rPr lang="ru-RU" sz="2400" dirty="0" smtClean="0"/>
              <a:t>И</a:t>
            </a:r>
            <a:r>
              <a:rPr lang="ru-RU" sz="2400" dirty="0" smtClean="0"/>
              <a:t>, </a:t>
            </a:r>
            <a:r>
              <a:rPr lang="ru-RU" sz="2400" dirty="0" smtClean="0"/>
              <a:t>разумеется, в какой-то момент приходит вопрос: а как все начиналось? Какими были </a:t>
            </a:r>
            <a:r>
              <a:rPr lang="ru-RU" sz="2400" dirty="0" smtClean="0"/>
              <a:t>первые русские куклы?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Особенностью русских народных кукол является то, что их делали изначально без использования ножниц и иголки. Этим и объясняются названия некоторых из них — </a:t>
            </a:r>
            <a:r>
              <a:rPr lang="ru-RU" dirty="0" err="1" smtClean="0"/>
              <a:t>рванка</a:t>
            </a:r>
            <a:r>
              <a:rPr lang="ru-RU" dirty="0" smtClean="0"/>
              <a:t> (ткань не резали, а рвали руками), </a:t>
            </a:r>
            <a:r>
              <a:rPr lang="ru-RU" dirty="0" err="1" smtClean="0"/>
              <a:t>мотанка</a:t>
            </a:r>
            <a:r>
              <a:rPr lang="ru-RU" dirty="0" smtClean="0"/>
              <a:t> (куклу мотали из ткани с помощью ниток). 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8914" name="AutoShape 2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6" name="Picture 2" descr="Летний денёк» и «Моя любимая игрушка» - Педагогический портал «О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215370" cy="6215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8914" name="AutoShape 2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6082" name="Picture 2" descr="Новости. Любимые добрые игрушки: лучшие рисунки детей 5-8 л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28"/>
            <a:ext cx="5372100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8914" name="AutoShape 2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58" name="Picture 2" descr="Просмотр темы - Конкурс детского творчества &quot;Моя любимая игрушк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215370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Содержимое 5" descr="1-ый Всероссийский дистанционный конкурс детских рисунков &quot;Моя 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03700" y="642938"/>
            <a:ext cx="3336600" cy="593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8914" name="AutoShape 2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0" name="Picture 2" descr="Новости. Любимые добрые игрушки: лучшие рисунки детей 5-8 л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0863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31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8914" name="AutoShape 2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Выставка детских рисунков «Моя любимая игрушка». Воспитателям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8" name="Picture 4" descr="кукла Л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-762000"/>
            <a:ext cx="5715000" cy="76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0668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з истории русских народных кукол, фото №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Чтобы воздух в избе был чистый, наши предки изготавливали полезную куколку Кубышку-травницу. Мешочек-юбку набивали душистыми успокаивающими травами — душицей, зверобоем, мятой, тысячелистником или хвоей</a:t>
            </a:r>
            <a:r>
              <a:rPr lang="ru-RU" dirty="0" smtClean="0"/>
              <a:t>. Кубышку-травницу </a:t>
            </a:r>
            <a:r>
              <a:rPr lang="ru-RU" dirty="0" smtClean="0"/>
              <a:t>обычно подвешивали над кроваткой ребенка, чтобы тот лучше спал, приговаривая: "</a:t>
            </a:r>
            <a:r>
              <a:rPr lang="ru-RU" dirty="0" err="1" smtClean="0"/>
              <a:t>Сонница-бессонница</a:t>
            </a:r>
            <a:r>
              <a:rPr lang="ru-RU" dirty="0" smtClean="0"/>
              <a:t>, не играй с моим </a:t>
            </a:r>
            <a:r>
              <a:rPr lang="ru-RU" dirty="0" err="1" smtClean="0"/>
              <a:t>дитяткой</a:t>
            </a:r>
            <a:r>
              <a:rPr lang="ru-RU" dirty="0" smtClean="0"/>
              <a:t>, а играй с моей куколкой!" Или наполняли лекарственными травами и ставили у кровати больного, чтобы травяной запах отгонял от него духов болезни.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Из истории русских народных кукол, фото №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Раньше у каждой девочки была куколка </a:t>
            </a:r>
            <a:r>
              <a:rPr lang="ru-RU" dirty="0" err="1" smtClean="0"/>
              <a:t>Желанница</a:t>
            </a:r>
            <a:r>
              <a:rPr lang="ru-RU" dirty="0" smtClean="0"/>
              <a:t>, маленьким их делала мама или старшая сестра, потом уже изготавливали для себя самостоятельно. Куколка делается в тайне, мужчины не должны ее видеть ни в коем случае. Эта куколка — подружка и помощница в исполнении желаний. Хранить ее нужно в тайном месте, желательно в плетеном сундучке, вместе с маленьким красивым зеркальцем. Когда нужно что-то у куколки попросить — ей делают подарок: пришивают на фартучек красивую бусинку или пуговичку, привязывают яркую ленточку или тесемочку. Потом куколку надо показать в зеркальце и сказать: "Посмотри, какая ты красавица, а за подарочек моё желание исполни..." И, конечно, иногда надо делать своей куколке подарочки просто так, без просьб.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Из истории русских народных кукол, фото №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 еще </a:t>
            </a:r>
            <a:r>
              <a:rPr lang="ru-RU" dirty="0" smtClean="0"/>
              <a:t>была кукла Рябинка. </a:t>
            </a:r>
            <a:r>
              <a:rPr lang="ru-RU" dirty="0" smtClean="0"/>
              <a:t>Она с деревом рябиной связана, символом женской мудрости, материнства, домашнего очага </a:t>
            </a:r>
            <a:r>
              <a:rPr lang="ru-RU" dirty="0" err="1" smtClean="0"/>
              <a:t>считается.Очень</a:t>
            </a:r>
            <a:r>
              <a:rPr lang="ru-RU" dirty="0" smtClean="0"/>
              <a:t> наши предки рябину почитали, аж четыре раза в год справляли ее именины. А на осенние (23 сентября) именины рябины раньше наступали первые заморозки и именно после них можно было собирать рябину. Якобы на свои именины горьковатая рябина становится </a:t>
            </a:r>
            <a:r>
              <a:rPr lang="ru-RU" dirty="0" err="1" smtClean="0"/>
              <a:t>сладкой.И</a:t>
            </a:r>
            <a:r>
              <a:rPr lang="ru-RU" dirty="0" smtClean="0"/>
              <a:t> еще на осенние именины рябины делали куколку Рябинку — оберег дому от всякой </a:t>
            </a:r>
            <a:r>
              <a:rPr lang="ru-RU" dirty="0" err="1" smtClean="0"/>
              <a:t>нечисти,от</a:t>
            </a:r>
            <a:r>
              <a:rPr lang="ru-RU" dirty="0" smtClean="0"/>
              <a:t> болезней и ссор, хранительницу мира и любви в </a:t>
            </a:r>
            <a:r>
              <a:rPr lang="ru-RU" dirty="0" err="1" smtClean="0"/>
              <a:t>доме.Мастерили</a:t>
            </a:r>
            <a:r>
              <a:rPr lang="ru-RU" dirty="0" smtClean="0"/>
              <a:t> ее, взяв за основу рябиновую веточку. Рябиновыми бусами и красным платочком украшали. А размещали напротив входной двери — чтобы всех входящих </a:t>
            </a:r>
            <a:r>
              <a:rPr lang="ru-RU" dirty="0" err="1" smtClean="0"/>
              <a:t>Матушка-Рябинушка</a:t>
            </a:r>
            <a:r>
              <a:rPr lang="ru-RU" dirty="0" smtClean="0"/>
              <a:t> видела и никакого зла в дом не допустила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</TotalTime>
  <Words>900</Words>
  <Application>Microsoft Office PowerPoint</Application>
  <PresentationFormat>Экран (4:3)</PresentationFormat>
  <Paragraphs>32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Городская</vt:lpstr>
      <vt:lpstr>Твои игрушки.</vt:lpstr>
      <vt:lpstr>Слайд 2</vt:lpstr>
      <vt:lpstr> Куклы бывают разные. И, разумеется, в какой-то момент приходит вопрос: а как все начиналось? Какими были первые русские куклы?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Какие игрушки сейчас интереснее всего детям? </vt:lpstr>
      <vt:lpstr>конструкторы</vt:lpstr>
      <vt:lpstr>радиоуправляемые</vt:lpstr>
      <vt:lpstr>интерактивные</vt:lpstr>
      <vt:lpstr>куклы</vt:lpstr>
      <vt:lpstr>Слайд 26</vt:lpstr>
      <vt:lpstr>Практическая работа.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Спасибо за внимание.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Твои игрушки.</dc:title>
  <dc:creator>Пользователь</dc:creator>
  <cp:lastModifiedBy>Пользователь</cp:lastModifiedBy>
  <cp:revision>7</cp:revision>
  <dcterms:created xsi:type="dcterms:W3CDTF">2020-08-03T05:45:50Z</dcterms:created>
  <dcterms:modified xsi:type="dcterms:W3CDTF">2020-08-03T06:46:26Z</dcterms:modified>
</cp:coreProperties>
</file>