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9568B-D546-451D-AC93-027CC66F90F1}" type="datetimeFigureOut">
              <a:rPr lang="ru-RU" smtClean="0"/>
              <a:t>04.08.2020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229A2-5BC8-44F1-8F31-EE17BFF49C54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548681"/>
            <a:ext cx="6578958" cy="1368151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Золотая осень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013176"/>
            <a:ext cx="4464496" cy="1440160"/>
          </a:xfrm>
        </p:spPr>
        <p:txBody>
          <a:bodyPr>
            <a:normAutofit/>
          </a:bodyPr>
          <a:lstStyle/>
          <a:p>
            <a:r>
              <a:rPr lang="ru-RU" dirty="0"/>
              <a:t>Автор: воспитатель ГКП </a:t>
            </a:r>
            <a:r>
              <a:rPr lang="ru-RU" dirty="0" err="1"/>
              <a:t>Бачалова</a:t>
            </a:r>
            <a:r>
              <a:rPr lang="ru-RU" dirty="0"/>
              <a:t> Галина Федоровна</a:t>
            </a:r>
          </a:p>
          <a:p>
            <a:endParaRPr lang="ru-RU" dirty="0"/>
          </a:p>
        </p:txBody>
      </p:sp>
      <p:pic>
        <p:nvPicPr>
          <p:cNvPr id="1026" name="Picture 2" descr="C:\Users\Вера\Desktop\осень\сентябрь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553" y="1916832"/>
            <a:ext cx="563262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69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6885014" cy="516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26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4466" y="4243339"/>
            <a:ext cx="3168352" cy="198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28392"/>
            <a:ext cx="3456384" cy="2129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564904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сентябре, в сентябре Много листьев на земле Желтые и красные! </a:t>
            </a:r>
          </a:p>
          <a:p>
            <a:r>
              <a:rPr lang="ru-RU" dirty="0" smtClean="0"/>
              <a:t>Все такие разные!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620688"/>
            <a:ext cx="47525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Сентябрь</a:t>
            </a:r>
            <a:endParaRPr lang="ru-RU" sz="6600" dirty="0"/>
          </a:p>
        </p:txBody>
      </p:sp>
      <p:pic>
        <p:nvPicPr>
          <p:cNvPr id="1026" name="Picture 2" descr="C:\Users\Вера\Desktop\осень\октябрь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81566"/>
            <a:ext cx="1927101" cy="192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9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1582341"/>
            <a:ext cx="3097477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15823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692696"/>
            <a:ext cx="41764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Октябрь</a:t>
            </a:r>
            <a:endParaRPr lang="ru-RU" sz="6600" dirty="0"/>
          </a:p>
        </p:txBody>
      </p:sp>
      <p:pic>
        <p:nvPicPr>
          <p:cNvPr id="1026" name="Picture 2" descr="C:\Users\Вера\Desktop\осень\октябрь\unnamed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756" y="4221088"/>
            <a:ext cx="3230488" cy="215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19872" y="1951673"/>
            <a:ext cx="52565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Сеет дождик в октябре</a:t>
            </a:r>
          </a:p>
          <a:p>
            <a:r>
              <a:rPr lang="ru-RU" dirty="0"/>
              <a:t>                  Лужи на дороге. </a:t>
            </a:r>
          </a:p>
          <a:p>
            <a:r>
              <a:rPr lang="ru-RU" dirty="0"/>
              <a:t>В желтой кружатся листве </a:t>
            </a:r>
          </a:p>
          <a:p>
            <a:r>
              <a:rPr lang="ru-RU" dirty="0"/>
              <a:t>                  Осени тревоги. </a:t>
            </a:r>
          </a:p>
          <a:p>
            <a:r>
              <a:rPr lang="ru-RU" dirty="0"/>
              <a:t>Лес багряный за рекой </a:t>
            </a:r>
          </a:p>
          <a:p>
            <a:r>
              <a:rPr lang="ru-RU" dirty="0"/>
              <a:t>                  В белой дымке скрылся </a:t>
            </a:r>
          </a:p>
          <a:p>
            <a:r>
              <a:rPr lang="ru-RU" dirty="0"/>
              <a:t>И тумана пеленой, </a:t>
            </a:r>
          </a:p>
          <a:p>
            <a:r>
              <a:rPr lang="ru-RU" dirty="0"/>
              <a:t>                   Как плащом укрылся. </a:t>
            </a:r>
          </a:p>
          <a:p>
            <a:r>
              <a:rPr lang="ru-RU" dirty="0"/>
              <a:t>Тучи по небу с утра </a:t>
            </a:r>
          </a:p>
          <a:p>
            <a:r>
              <a:rPr lang="ru-RU" dirty="0"/>
              <a:t>                   Стаями летают. </a:t>
            </a:r>
          </a:p>
          <a:p>
            <a:r>
              <a:rPr lang="ru-RU" dirty="0"/>
              <a:t>Дни листки календаря </a:t>
            </a:r>
          </a:p>
          <a:p>
            <a:r>
              <a:rPr lang="ru-RU" dirty="0"/>
              <a:t>                   Октябрю считают. </a:t>
            </a:r>
          </a:p>
          <a:p>
            <a:r>
              <a:rPr lang="ru-RU" dirty="0"/>
              <a:t>                                (Г. </a:t>
            </a:r>
            <a:r>
              <a:rPr lang="ru-RU" dirty="0" err="1"/>
              <a:t>Соренкова</a:t>
            </a:r>
            <a:r>
              <a:rPr lang="ru-RU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53496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758" y="1874480"/>
            <a:ext cx="2881135" cy="191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54517"/>
            <a:ext cx="2629906" cy="1934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744688"/>
            <a:ext cx="2520280" cy="182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4581128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Ноябрь - нам не погулять,</a:t>
            </a:r>
          </a:p>
          <a:p>
            <a:r>
              <a:rPr lang="ru-RU" dirty="0" smtClean="0"/>
              <a:t>То жжёт мороз, то ветер плачет.</a:t>
            </a:r>
          </a:p>
          <a:p>
            <a:r>
              <a:rPr lang="ru-RU" dirty="0" smtClean="0"/>
              <a:t>Медведь в берлогу ляжет спать,</a:t>
            </a:r>
          </a:p>
          <a:p>
            <a:r>
              <a:rPr lang="ru-RU" dirty="0" smtClean="0"/>
              <a:t>Жди - к нам зима шагает, значит.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Мецгер</a:t>
            </a:r>
            <a:r>
              <a:rPr lang="ru-RU" dirty="0" smtClean="0"/>
              <a:t> А.)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620688"/>
            <a:ext cx="48965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Ноябрь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3486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83010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Не колючий, светло-синий По кустам развешан … (Иней)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404664"/>
            <a:ext cx="57606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Загадки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013176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Тучи нагоняет, Воет, задувает. По свету рыщет,</a:t>
            </a:r>
          </a:p>
          <a:p>
            <a:r>
              <a:rPr lang="ru-RU" dirty="0" smtClean="0"/>
              <a:t>    Поет да свищет. (Ветер)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07707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Стало хмуро за окном, Дождик просится к нам в дом. В доме сухо, а снаружи Появились всюду… (лужи)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21297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Ветер тучу позовет, Туча по небу плывет. И поверх садов и рощ Моросит холодный… (дождь)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276872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Листья в воздухе кружатся, Тихо на траву ложатся. Сбрасывает листья сад — Это просто… (листопад)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512660"/>
            <a:ext cx="9577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Пришла без красок и без кисти И перекрасила все листья…(осень)</a:t>
            </a:r>
            <a:endParaRPr lang="ru-RU" dirty="0"/>
          </a:p>
        </p:txBody>
      </p:sp>
      <p:pic>
        <p:nvPicPr>
          <p:cNvPr id="1026" name="Picture 2" descr="C:\Users\Вера\Desktop\осень\октябрь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0639"/>
            <a:ext cx="2057028" cy="128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40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10081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Пословицы и поговорки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07669"/>
            <a:ext cx="55682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307669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Весна красна цветами, а осень снопами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916832"/>
            <a:ext cx="5900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Осень - время собирать урожай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420889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Чем больше муравьиные кучи, тем суровее будет зима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974887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Теплая осень - к долгой зиме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528884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Октябрь землю покрыл где листом, где снежком.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4077072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В ноябре с утра может дождь дождить, а к вечеру сугробами снег лежать.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837802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Осень — </a:t>
            </a:r>
            <a:r>
              <a:rPr lang="ru-RU" dirty="0" err="1" smtClean="0"/>
              <a:t>запасиха</a:t>
            </a:r>
            <a:r>
              <a:rPr lang="ru-RU" dirty="0" smtClean="0"/>
              <a:t>, зима — </a:t>
            </a:r>
            <a:r>
              <a:rPr lang="ru-RU" dirty="0" err="1" smtClean="0"/>
              <a:t>подбериха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13583" y="5474429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Осень идёт, а за собою дождь ведёт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4257" y="4581129"/>
            <a:ext cx="2473851" cy="1384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99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2977" y="1052736"/>
            <a:ext cx="604386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67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3" y="1412776"/>
            <a:ext cx="5688633" cy="18002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026" name="Picture 2" descr="C:\Users\Вера\Desktop\осень\сентябрь\033759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3794" y="2937774"/>
            <a:ext cx="2617475" cy="196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02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109</TotalTime>
  <Words>300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Summer</vt:lpstr>
      <vt:lpstr>Золотая осень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осень</dc:title>
  <dc:creator>Вера</dc:creator>
  <cp:lastModifiedBy>Вера</cp:lastModifiedBy>
  <cp:revision>39</cp:revision>
  <dcterms:created xsi:type="dcterms:W3CDTF">2020-08-04T07:48:30Z</dcterms:created>
  <dcterms:modified xsi:type="dcterms:W3CDTF">2020-08-04T11:46:57Z</dcterms:modified>
</cp:coreProperties>
</file>