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istrf.ru/lichnosti/biografii/p/gagharin-iurii-alieksieievich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8505-otkritki-Otkritka-kartinka-Den-kosmonavtiki-krasivaya-otkritka-s-dnyom-kosmonavtiki-pozdravlenie-na-den-aviatsii-i-kosmonavtiki-kosmonavt-raketa-prazdnik-12-aprel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993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НЛО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Содержимое 3" descr="ufo-spaceship-vector-8823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0224"/>
          <a:stretch>
            <a:fillRect/>
          </a:stretch>
        </p:blipFill>
        <p:spPr>
          <a:xfrm>
            <a:off x="1115616" y="1340768"/>
            <a:ext cx="6889723" cy="482453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Комета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Содержимое 3" descr="kosmos-022-800x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836712"/>
            <a:ext cx="5976664" cy="597666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Черная дыра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Содержимое 3" descr="211114_133857_63743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4000" cy="573325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Звездолет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Содержимое 3" descr="504767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126878"/>
            <a:ext cx="5472608" cy="547260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Галактика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Содержимое 3" descr="1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9144000" cy="514502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29266788_w640_h640_06_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9661"/>
            <a:ext cx="9144000" cy="64296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16632" y="69269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Вселенная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mizar-alkor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9144000" cy="421382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8505-otkritki-Otkritka-kartinka-Den-kosmonavtiki-krasivaya-otkritka-s-dnyom-kosmonavtiki-pozdravlenie-na-den-aviatsii-i-kosmonavtiki-kosmonavt-raketa-prazdnik-12-aprel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99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371-1000x8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0"/>
            <a:ext cx="6680261" cy="55446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489848"/>
            <a:ext cx="6048672" cy="13681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  <a:hlinkClick r:id="rId3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  <a:hlinkClick r:id="rId3"/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  <a:hlinkClick r:id="rId3"/>
              </a:rPr>
              <a:t>Гагарин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  <a:hlinkClick r:id="rId3"/>
              </a:rPr>
              <a:t>Юрий Алексеевич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  <a:hlinkClick r:id="rId3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  <a:hlinkClick r:id="rId3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33643b9281db90096196501dfb5ed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9144000" cy="448228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2392" cy="6178698"/>
          </a:xfrm>
        </p:spPr>
        <p:txBody>
          <a:bodyPr/>
          <a:lstStyle/>
          <a:p>
            <a:r>
              <a:rPr lang="ru-RU" dirty="0" err="1" smtClean="0">
                <a:latin typeface="Bookman Old Style" pitchFamily="18" charset="0"/>
              </a:rPr>
              <a:t>ШКола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Содержимое 3" descr="__23_20131128_13132674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0"/>
            <a:ext cx="6746966" cy="6858000"/>
          </a:xfrm>
        </p:spPr>
      </p:pic>
      <p:sp>
        <p:nvSpPr>
          <p:cNvPr id="5" name="TextBox 4"/>
          <p:cNvSpPr txBox="1"/>
          <p:nvPr/>
        </p:nvSpPr>
        <p:spPr>
          <a:xfrm>
            <a:off x="8316416" y="332656"/>
            <a:ext cx="36004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Bookman Old Style" pitchFamily="18" charset="0"/>
              </a:rPr>
              <a:t>Космонавтов</a:t>
            </a:r>
            <a:endParaRPr lang="ru-RU" sz="36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Телескоп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Содержимое 3" descr="aa2544d263834435bb60901990c45ae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268760"/>
            <a:ext cx="5215310" cy="521531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строно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0"/>
            <a:ext cx="5331363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Луна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Содержимое 3" descr="18812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268760"/>
            <a:ext cx="5544616" cy="521407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304" y="1124744"/>
            <a:ext cx="648072" cy="446449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Bookman Old Style" pitchFamily="18" charset="0"/>
              </a:rPr>
              <a:t>Ракета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Содержимое 3" descr="kosmoss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88640"/>
            <a:ext cx="4477589" cy="648072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Космонавт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Содержимое 3" descr="depositphotos_57501923-stock-illustration-astronau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124744"/>
            <a:ext cx="5568983" cy="543302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13</Words>
  <Application>Microsoft Office PowerPoint</Application>
  <PresentationFormat>Экран (4:3)</PresentationFormat>
  <Paragraphs>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 Гагарин Юрий Алексеевич   </vt:lpstr>
      <vt:lpstr>Слайд 3</vt:lpstr>
      <vt:lpstr>ШКола</vt:lpstr>
      <vt:lpstr>Телескоп</vt:lpstr>
      <vt:lpstr>Слайд 6</vt:lpstr>
      <vt:lpstr>Луна</vt:lpstr>
      <vt:lpstr>Ракета</vt:lpstr>
      <vt:lpstr>Космонавт</vt:lpstr>
      <vt:lpstr>НЛО</vt:lpstr>
      <vt:lpstr>Комета</vt:lpstr>
      <vt:lpstr>Черная дыра</vt:lpstr>
      <vt:lpstr>Звездолет</vt:lpstr>
      <vt:lpstr>Галактика</vt:lpstr>
      <vt:lpstr>Вселенная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USER_</cp:lastModifiedBy>
  <cp:revision>3</cp:revision>
  <dcterms:modified xsi:type="dcterms:W3CDTF">2019-04-12T06:56:23Z</dcterms:modified>
</cp:coreProperties>
</file>