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20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424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7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77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370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17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24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454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81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09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154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79089-F440-45C3-B53D-275D541CB568}" type="datetimeFigureOut">
              <a:rPr lang="ru-RU" smtClean="0"/>
              <a:t>05.08.2020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14B99-7124-4FEA-9060-83DA29FEFF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73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Предмет: «Окружающий мир». 5 класс</a:t>
            </a:r>
            <a:br>
              <a:rPr lang="ru-RU" sz="2400" dirty="0" smtClean="0"/>
            </a:br>
            <a:r>
              <a:rPr lang="ru-RU" sz="2400" dirty="0" smtClean="0"/>
              <a:t>Для учащихся с умеренной, тяжёлой и глубокой умственной отсталостью (вариант 2)</a:t>
            </a:r>
            <a:br>
              <a:rPr lang="ru-RU" sz="2400" dirty="0" smtClean="0"/>
            </a:br>
            <a:r>
              <a:rPr lang="ru-RU" sz="2400" b="1" dirty="0" smtClean="0"/>
              <a:t>ТРОИЦКИЙ РЕАБИЛИТАЦИОННО-ОБРАЗОВАТЕЛЬНЫЙ ЦЕНТР «СОЛНЫШКО»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Проект  «КОСМОС»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705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14764" y="14778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33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20911"/>
          </a:xfrm>
        </p:spPr>
        <p:txBody>
          <a:bodyPr/>
          <a:lstStyle/>
          <a:p>
            <a:r>
              <a:rPr lang="ru-RU" dirty="0" smtClean="0"/>
              <a:t>Первый этап – рисунки детей при поддержке педагогов и родителей на уроках ИЗО и Окружающий мир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415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125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22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01202"/>
          </a:xfrm>
        </p:spPr>
        <p:txBody>
          <a:bodyPr/>
          <a:lstStyle/>
          <a:p>
            <a:r>
              <a:rPr lang="ru-RU" dirty="0" smtClean="0"/>
              <a:t>Второй этап – общая работа – детей, родителей, педагогов – солнечная система и планеты. Планеты сделаны из морских камешков, раскрашены в зависимости от фантазии учащихся.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751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842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937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06366"/>
          </a:xfrm>
        </p:spPr>
        <p:txBody>
          <a:bodyPr/>
          <a:lstStyle/>
          <a:p>
            <a:r>
              <a:rPr lang="ru-RU" dirty="0" smtClean="0"/>
              <a:t>Третий этап – панно-коллаж с детскими фото в ракетах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912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300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67</Words>
  <Application>Microsoft Office PowerPoint</Application>
  <PresentationFormat>Широкоэкранный</PresentationFormat>
  <Paragraphs>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Предмет: «Окружающий мир». 5 класс Для учащихся с умеренной, тяжёлой и глубокой умственной отсталостью (вариант 2) ТРОИЦКИЙ РЕАБИЛИТАЦИОННО-ОБРАЗОВАТЕЛЬНЫЙ ЦЕНТР «СОЛНЫШКО» </vt:lpstr>
      <vt:lpstr>Первый этап – рисунки детей при поддержке педагогов и родителей на уроках ИЗО и Окружающий мир</vt:lpstr>
      <vt:lpstr>Презентация PowerPoint</vt:lpstr>
      <vt:lpstr>Презентация PowerPoint</vt:lpstr>
      <vt:lpstr>Второй этап – общая работа – детей, родителей, педагогов – солнечная система и планеты. Планеты сделаны из морских камешков, раскрашены в зависимости от фантазии учащихся.</vt:lpstr>
      <vt:lpstr>Презентация PowerPoint</vt:lpstr>
      <vt:lpstr>Презентация PowerPoint</vt:lpstr>
      <vt:lpstr>Третий этап – панно-коллаж с детскими фото в ракетах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Предмет: «Окружающий мир». 5 класс Для учащихся с умеренной, тяжёлой и глубокой умственной отсталостью (вариант 2) ТРОИЦКИЙ РЕАБИЛИТАЦИОННО-ОБРАЗОВАТЕЛЬНЫЙ ЦЕНТР «СОЛНЫШКО»</dc:title>
  <dc:creator>Hewlett-Packard Company</dc:creator>
  <cp:lastModifiedBy>Hewlett-Packard Company</cp:lastModifiedBy>
  <cp:revision>2</cp:revision>
  <dcterms:created xsi:type="dcterms:W3CDTF">2020-08-05T06:46:46Z</dcterms:created>
  <dcterms:modified xsi:type="dcterms:W3CDTF">2020-08-05T07:00:36Z</dcterms:modified>
</cp:coreProperties>
</file>