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6" r:id="rId3"/>
    <p:sldId id="256" r:id="rId4"/>
    <p:sldId id="261" r:id="rId5"/>
    <p:sldId id="257" r:id="rId6"/>
    <p:sldId id="258" r:id="rId7"/>
    <p:sldId id="269" r:id="rId8"/>
    <p:sldId id="270" r:id="rId9"/>
    <p:sldId id="271" r:id="rId10"/>
    <p:sldId id="272" r:id="rId11"/>
    <p:sldId id="267" r:id="rId12"/>
    <p:sldId id="273" r:id="rId13"/>
    <p:sldId id="274" r:id="rId14"/>
    <p:sldId id="275" r:id="rId15"/>
    <p:sldId id="276" r:id="rId16"/>
    <p:sldId id="284" r:id="rId17"/>
    <p:sldId id="285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A7EB4-7F04-4ECB-B55E-8D8A8CE631F3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DB9C-FCC2-40F8-A6D7-D1972205A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7;&#1076;&#1080;&#1085;&#1099;&#1081;%20&#1084;&#1077;&#1090;&#1086;&#1076;&#1080;&#1095;&#1077;&#1089;&#1082;&#1080;&#1081;%20&#1076;&#1077;&#1085;&#1100;%20&#1088;&#1086;&#1078;&#1076;&#1077;&#1089;&#1090;&#1074;&#1086;%207&#1075;\Wham_-_Last_Christmas_Novogodnyaya_pesnya_(iPleer.fm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77;&#1076;&#1080;&#1085;&#1099;&#1081;%20&#1084;&#1077;&#1090;&#1086;&#1076;&#1080;&#1095;&#1077;&#1089;&#1082;&#1080;&#1081;%20&#1076;&#1077;&#1085;&#1100;%20&#1088;&#1086;&#1078;&#1076;&#1077;&#1089;&#1090;&#1074;&#1086;%207&#1075;\Jingle%20Bells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77;&#1076;&#1080;&#1085;&#1099;&#1081;%20&#1084;&#1077;&#1090;&#1086;&#1076;&#1080;&#1095;&#1077;&#1089;&#1082;&#1080;&#1081;%20&#1076;&#1077;&#1085;&#1100;%20&#1088;&#1086;&#1078;&#1076;&#1077;&#1089;&#1090;&#1074;&#1086;%207&#1075;\Jack%20and%20Sally.mp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Wham_-_Last_Christmas_Novogodnyaya_pesnya_(iPleer.f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5877272"/>
            <a:ext cx="1016496" cy="801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5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8476" y="260648"/>
            <a:ext cx="43916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Anagrammes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212976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SELTNI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80728"/>
            <a:ext cx="6120680" cy="61206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03648" y="3212976"/>
            <a:ext cx="3600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TINSEL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852936"/>
            <a:ext cx="736630" cy="894169"/>
          </a:xfrm>
          <a:prstGeom prst="rect">
            <a:avLst/>
          </a:prstGeom>
        </p:spPr>
      </p:pic>
      <p:pic>
        <p:nvPicPr>
          <p:cNvPr id="8" name="Рисунок 7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7738" y="4407039"/>
            <a:ext cx="736630" cy="894169"/>
          </a:xfrm>
          <a:prstGeom prst="rect">
            <a:avLst/>
          </a:prstGeom>
        </p:spPr>
      </p:pic>
      <p:pic>
        <p:nvPicPr>
          <p:cNvPr id="10" name="Рисунок 9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229200"/>
            <a:ext cx="736630" cy="894169"/>
          </a:xfrm>
          <a:prstGeom prst="rect">
            <a:avLst/>
          </a:prstGeom>
        </p:spPr>
      </p:pic>
      <p:pic>
        <p:nvPicPr>
          <p:cNvPr id="11" name="Рисунок 10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221088"/>
            <a:ext cx="736630" cy="894169"/>
          </a:xfrm>
          <a:prstGeom prst="rect">
            <a:avLst/>
          </a:prstGeom>
        </p:spPr>
      </p:pic>
      <p:pic>
        <p:nvPicPr>
          <p:cNvPr id="12" name="Рисунок 11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5085184"/>
            <a:ext cx="736630" cy="89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4581128"/>
            <a:ext cx="2664296" cy="504056"/>
          </a:xfrm>
        </p:spPr>
        <p:txBody>
          <a:bodyPr>
            <a:normAutofit fontScale="25000" lnSpcReduction="20000"/>
          </a:bodyPr>
          <a:lstStyle/>
          <a:p>
            <a:pPr marL="514350" indent="-514350" algn="ctr">
              <a:buNone/>
            </a:pPr>
            <a:r>
              <a:rPr lang="en-US" dirty="0" smtClean="0"/>
              <a:t>		</a:t>
            </a:r>
            <a:endParaRPr lang="ru-RU" dirty="0"/>
          </a:p>
          <a:p>
            <a:pPr marL="514350" indent="-514350" algn="just">
              <a:buNone/>
            </a:pPr>
            <a:r>
              <a:rPr lang="en-US" sz="9600" b="1" dirty="0" smtClean="0"/>
              <a:t>Merry Christmas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60648"/>
            <a:ext cx="441403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Work in pairs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491880" y="1268760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1.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067944" y="1268760"/>
            <a:ext cx="144016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en-US" sz="3200" b="1" dirty="0" smtClean="0"/>
              <a:t>exciting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491880" y="1772816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2.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77281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presents</a:t>
            </a:r>
            <a:endParaRPr lang="ru-RU" sz="2800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491880" y="2276872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3.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2276872"/>
            <a:ext cx="151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give</a:t>
            </a:r>
            <a:endParaRPr lang="ru-RU" sz="2800" dirty="0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491880" y="2780928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4.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3861048"/>
            <a:ext cx="2304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dessert</a:t>
            </a:r>
            <a:endParaRPr lang="ru-RU" sz="2800" dirty="0"/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979712" y="3501008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5.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3501008"/>
            <a:ext cx="2019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fireplace</a:t>
            </a:r>
            <a:endParaRPr lang="ru-RU" sz="2800" dirty="0"/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1979712" y="3933056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6.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3985900"/>
            <a:ext cx="225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stockings</a:t>
            </a:r>
            <a:endParaRPr lang="ru-RU" sz="2800" dirty="0"/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1979712" y="4437112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7.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4437112"/>
            <a:ext cx="1718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sweets</a:t>
            </a:r>
            <a:endParaRPr lang="ru-RU" sz="2800" dirty="0"/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979712" y="4869160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8.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11760" y="4869160"/>
            <a:ext cx="1587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toys</a:t>
            </a:r>
            <a:endParaRPr lang="ru-RU" sz="2800" dirty="0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1979712" y="5229200"/>
            <a:ext cx="5040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9.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11760" y="522920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toys</a:t>
            </a:r>
            <a:endParaRPr lang="ru-RU" sz="2800" dirty="0"/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4355976" y="3501008"/>
            <a:ext cx="93610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10.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3501008"/>
            <a:ext cx="1385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books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355976" y="3861048"/>
            <a:ext cx="64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11.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355976" y="4293096"/>
            <a:ext cx="64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12.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945477" y="4293096"/>
            <a:ext cx="1354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Day</a:t>
            </a:r>
            <a:endParaRPr lang="ru-RU" sz="28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362648" y="4653136"/>
            <a:ext cx="64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13.</a:t>
            </a:r>
            <a:endParaRPr lang="ru-RU" sz="2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041245" y="2833772"/>
            <a:ext cx="22589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stockings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31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692696"/>
            <a:ext cx="5194920" cy="72494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Самооценка</a:t>
            </a: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«5» </a:t>
            </a:r>
            <a:r>
              <a:rPr lang="ru-RU" sz="6000" b="1" dirty="0" smtClean="0"/>
              <a:t>– 0 ошибок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«4» </a:t>
            </a:r>
            <a:r>
              <a:rPr lang="ru-RU" sz="6000" b="1" dirty="0" smtClean="0"/>
              <a:t>– 1-2 ошибки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«3» </a:t>
            </a:r>
            <a:r>
              <a:rPr lang="ru-RU" sz="6000" b="1" dirty="0" smtClean="0"/>
              <a:t>- 3-4 ошибки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«2» </a:t>
            </a:r>
            <a:r>
              <a:rPr lang="ru-RU" sz="6000" b="1" dirty="0" smtClean="0"/>
              <a:t>– 5-7 ошибок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Jingle Bell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8280920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3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Santa Claus’s presents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027" name="Picture 3" descr="C:\Users\admin\Pictures\Transparent_Santa_Claus_with_Bag_of_Gift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1424" y="1268760"/>
            <a:ext cx="4010816" cy="4857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Jack and Sally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3" y="188640"/>
            <a:ext cx="8256917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6672"/>
            <a:ext cx="6419056" cy="940966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Work in groups</a:t>
            </a:r>
            <a:r>
              <a:rPr lang="ru-RU" sz="48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8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4800" dirty="0"/>
          </a:p>
        </p:txBody>
      </p:sp>
      <p:pic>
        <p:nvPicPr>
          <p:cNvPr id="1026" name="Picture 2" descr="C:\Users\admin\Picture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776" y="692696"/>
            <a:ext cx="201622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627784" y="1736697"/>
            <a:ext cx="46805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Merry Christmas!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 best wishes for Christmas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nd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New Year!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Wishing you  Christmas filled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with love and friendship!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May your Christmas be filled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with happy surprise!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Wishing you a Merry Christmas!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With warm and friendly wishes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 a Merry Christmas!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04664"/>
            <a:ext cx="5050904" cy="10129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успешности работы в группе</a:t>
            </a:r>
            <a:r>
              <a:rPr lang="ru-RU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435280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6664"/>
                <a:gridCol w="2458616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Утверждение 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</a:rPr>
                        <a:t>Да/Нет - Баллы</a:t>
                      </a: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Наша группа работала как единая команда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Мы обсуждали решения и принимали решения вместе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Мы поддерживали друг друга и помогали друг другу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 нашей группе уважается мнение каждого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В нашей группе ценятся таланты и способности каждого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Оценка работы группы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0915" marR="6091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980728"/>
            <a:ext cx="5122912" cy="436910"/>
          </a:xfrm>
        </p:spPr>
        <p:txBody>
          <a:bodyPr>
            <a:noAutofit/>
          </a:bodyPr>
          <a:lstStyle/>
          <a:p>
            <a:r>
              <a:rPr lang="en-US" sz="66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Hometask</a:t>
            </a:r>
            <a:r>
              <a:rPr lang="ru-RU" sz="6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6600" dirty="0"/>
          </a:p>
        </p:txBody>
      </p:sp>
      <p:pic>
        <p:nvPicPr>
          <p:cNvPr id="2050" name="Picture 2" descr="C:\Users\admin\Pictures\cross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412776"/>
            <a:ext cx="6689717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1143000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 урока</a:t>
            </a: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600200"/>
            <a:ext cx="5698976" cy="4525963"/>
          </a:xfrm>
        </p:spPr>
        <p:txBody>
          <a:bodyPr/>
          <a:lstStyle/>
          <a:p>
            <a:pPr algn="ctr">
              <a:buNone/>
            </a:pPr>
            <a:r>
              <a:rPr lang="en-US" sz="66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aim</a:t>
            </a:r>
            <a:r>
              <a:rPr lang="ru-RU" sz="66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повторение и обобщение информации о Рождестве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Британии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6084168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 урока</a:t>
            </a:r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123" name="Picture 3" descr="C:\Users\admin\Pictures\metaimg_1164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4042" y="1600200"/>
            <a:ext cx="656434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764704"/>
            <a:ext cx="5626968" cy="1944216"/>
          </a:xfrm>
        </p:spPr>
        <p:txBody>
          <a:bodyPr>
            <a:normAutofit fontScale="90000"/>
          </a:bodyPr>
          <a:lstStyle/>
          <a:p>
            <a:r>
              <a:rPr lang="en-US" sz="53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for the lesson!</a:t>
            </a:r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098" name="Picture 2" descr="C:\Users\admin\Pictures\44781890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852936"/>
            <a:ext cx="3096344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2708920"/>
            <a:ext cx="64533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Merry Christmas!</a:t>
            </a:r>
            <a:endParaRPr lang="ru-RU" sz="6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412776"/>
            <a:ext cx="4773216" cy="20448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повторение и обобщение информации о Рождестве в Британии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50178" y="260648"/>
            <a:ext cx="29482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aim</a:t>
            </a:r>
            <a:r>
              <a:rPr lang="ru-RU" sz="6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188640"/>
            <a:ext cx="55935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Brainstorming</a:t>
            </a:r>
            <a:endParaRPr lang="ru-RU" sz="72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851920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716016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580112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372200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236296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956376" y="1484784"/>
            <a:ext cx="432048" cy="1800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Картинки по запросу подар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40968"/>
            <a:ext cx="1628800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Картинки по запросу наряженная ё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337720"/>
            <a:ext cx="173812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Картинки по запросу санта клау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56992"/>
            <a:ext cx="1969021" cy="2653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Картинки по запросу индейка готова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941168"/>
            <a:ext cx="196734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8476" y="260648"/>
            <a:ext cx="43916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Anagrammes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3212976"/>
            <a:ext cx="36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ICTOKSGN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80728"/>
            <a:ext cx="6120680" cy="61206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47664" y="3212976"/>
            <a:ext cx="3600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STOCKING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852936"/>
            <a:ext cx="736630" cy="89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8476" y="260648"/>
            <a:ext cx="43916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Anagrammes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3212976"/>
            <a:ext cx="36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RSEPENT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80728"/>
            <a:ext cx="6120680" cy="61206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03648" y="3284984"/>
            <a:ext cx="3600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852936"/>
            <a:ext cx="736630" cy="894169"/>
          </a:xfrm>
          <a:prstGeom prst="rect">
            <a:avLst/>
          </a:prstGeom>
        </p:spPr>
      </p:pic>
      <p:pic>
        <p:nvPicPr>
          <p:cNvPr id="8" name="Рисунок 7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7738" y="4407039"/>
            <a:ext cx="736630" cy="89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8476" y="260648"/>
            <a:ext cx="43916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Anagrammes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212976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naSat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usCal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80728"/>
            <a:ext cx="6120680" cy="61206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331640" y="3284984"/>
            <a:ext cx="3600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Santa Claus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852936"/>
            <a:ext cx="736630" cy="894169"/>
          </a:xfrm>
          <a:prstGeom prst="rect">
            <a:avLst/>
          </a:prstGeom>
        </p:spPr>
      </p:pic>
      <p:pic>
        <p:nvPicPr>
          <p:cNvPr id="8" name="Рисунок 7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7738" y="4407039"/>
            <a:ext cx="736630" cy="894169"/>
          </a:xfrm>
          <a:prstGeom prst="rect">
            <a:avLst/>
          </a:prstGeom>
        </p:spPr>
      </p:pic>
      <p:pic>
        <p:nvPicPr>
          <p:cNvPr id="10" name="Рисунок 9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229200"/>
            <a:ext cx="736630" cy="89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8476" y="260648"/>
            <a:ext cx="43916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Anagrammes</a:t>
            </a:r>
            <a:endParaRPr lang="ru-RU" sz="6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212976"/>
            <a:ext cx="40324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UKREYT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980728"/>
            <a:ext cx="6120680" cy="61206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75656" y="3284984"/>
            <a:ext cx="36004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TURKEY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Рисунок 12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852936"/>
            <a:ext cx="736630" cy="894169"/>
          </a:xfrm>
          <a:prstGeom prst="rect">
            <a:avLst/>
          </a:prstGeom>
        </p:spPr>
      </p:pic>
      <p:pic>
        <p:nvPicPr>
          <p:cNvPr id="8" name="Рисунок 7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7738" y="4407039"/>
            <a:ext cx="736630" cy="894169"/>
          </a:xfrm>
          <a:prstGeom prst="rect">
            <a:avLst/>
          </a:prstGeom>
        </p:spPr>
      </p:pic>
      <p:pic>
        <p:nvPicPr>
          <p:cNvPr id="10" name="Рисунок 9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229200"/>
            <a:ext cx="736630" cy="894169"/>
          </a:xfrm>
          <a:prstGeom prst="rect">
            <a:avLst/>
          </a:prstGeom>
        </p:spPr>
      </p:pic>
      <p:pic>
        <p:nvPicPr>
          <p:cNvPr id="11" name="Рисунок 10" descr="candle_PNG7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221088"/>
            <a:ext cx="736630" cy="894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224</Words>
  <Application>Microsoft Office PowerPoint</Application>
  <PresentationFormat>Экран (4:3)</PresentationFormat>
  <Paragraphs>80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Самооценка </vt:lpstr>
      <vt:lpstr>Слайд 13</vt:lpstr>
      <vt:lpstr>Santa Claus’s presents </vt:lpstr>
      <vt:lpstr>Слайд 15</vt:lpstr>
      <vt:lpstr>Work in groups </vt:lpstr>
      <vt:lpstr>Лист успешности работы в группе </vt:lpstr>
      <vt:lpstr>Hometask </vt:lpstr>
      <vt:lpstr>Подведение итогов урока </vt:lpstr>
      <vt:lpstr>Подведение итогов урока </vt:lpstr>
      <vt:lpstr>Thank you for the lesson!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Merry Christmas!</dc:title>
  <dc:creator>admin</dc:creator>
  <cp:lastModifiedBy>User</cp:lastModifiedBy>
  <cp:revision>15</cp:revision>
  <dcterms:created xsi:type="dcterms:W3CDTF">2017-12-18T20:16:06Z</dcterms:created>
  <dcterms:modified xsi:type="dcterms:W3CDTF">2017-12-20T08:49:43Z</dcterms:modified>
</cp:coreProperties>
</file>