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2" r:id="rId5"/>
    <p:sldId id="258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70" d="100"/>
          <a:sy n="70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6864" cy="31683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нетрадиционных техник и материалов </a:t>
            </a:r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 smtClean="0"/>
              <a:t>изобразительной деятельности </a:t>
            </a:r>
            <a:r>
              <a:rPr lang="ru-RU" dirty="0" smtClean="0"/>
              <a:t>старших дошкольников </a:t>
            </a:r>
            <a:r>
              <a:rPr lang="ru-RU" dirty="0" smtClean="0"/>
              <a:t>с </a:t>
            </a:r>
            <a:r>
              <a:rPr lang="ru-RU" dirty="0" smtClean="0"/>
              <a:t>нарушением интеллекта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933056"/>
            <a:ext cx="3560440" cy="2616696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Воспитатель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А.А. Капитонова,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 «МБДОУ</a:t>
            </a:r>
            <a:r>
              <a:rPr lang="ru-RU" dirty="0" smtClean="0">
                <a:solidFill>
                  <a:schemeClr val="tx1"/>
                </a:solidFill>
              </a:rPr>
              <a:t>№</a:t>
            </a:r>
            <a:r>
              <a:rPr lang="ru-RU" dirty="0" smtClean="0">
                <a:solidFill>
                  <a:schemeClr val="tx1"/>
                </a:solidFill>
              </a:rPr>
              <a:t>9»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2020 г.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254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dirty="0" smtClean="0"/>
              <a:t>Аппликации из: </a:t>
            </a:r>
          </a:p>
          <a:p>
            <a:pPr marL="0" indent="0">
              <a:buNone/>
            </a:pPr>
            <a:r>
              <a:rPr lang="ru-RU" dirty="0" smtClean="0"/>
              <a:t> - различных круп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6146" name="Picture 2" descr="\\Vitalka73\обмен\для презентации ГМО 2018-01\IMG_20180110_1502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32562"/>
            <a:ext cx="6552727" cy="491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13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резаных </a:t>
            </a:r>
            <a:r>
              <a:rPr lang="ru-RU" dirty="0"/>
              <a:t>воздушных </a:t>
            </a:r>
            <a:r>
              <a:rPr lang="ru-RU" dirty="0" smtClean="0"/>
              <a:t>шариков</a:t>
            </a:r>
          </a:p>
          <a:p>
            <a:pPr>
              <a:buFontTx/>
              <a:buChar char="-"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36712"/>
            <a:ext cx="8064896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444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/>
              <a:t>р</a:t>
            </a:r>
            <a:r>
              <a:rPr lang="ru-RU" dirty="0" smtClean="0"/>
              <a:t>езаных ниток и кусочков меха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8064895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202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/>
              <a:t>в</a:t>
            </a:r>
            <a:r>
              <a:rPr lang="ru-RU" dirty="0" smtClean="0"/>
              <a:t>атных палочек и ватных дисков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7170" name="Picture 2" descr="\\Vitalka73\обмен\для презентации ГМО 2018-01\IMG_20180110_1501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519200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\\Vitalka73\обмен\для презентации ГМО 2018-01\IMG_20180110_1501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719" y="1052736"/>
            <a:ext cx="342758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199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Техники мозаичной аппликации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ru-RU" dirty="0" smtClean="0"/>
              <a:t>Геометрическая мозаика</a:t>
            </a:r>
          </a:p>
          <a:p>
            <a:endParaRPr lang="ru-RU" dirty="0"/>
          </a:p>
        </p:txBody>
      </p:sp>
      <p:pic>
        <p:nvPicPr>
          <p:cNvPr id="8194" name="Picture 2" descr="\\Vitalka73\обмен\для презентации ГМО 2018-01\IMG_20180110_1459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6840760" cy="506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112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16" y="155774"/>
            <a:ext cx="4258816" cy="5970390"/>
          </a:xfrm>
        </p:spPr>
        <p:txBody>
          <a:bodyPr/>
          <a:lstStyle/>
          <a:p>
            <a:r>
              <a:rPr lang="ru-RU" dirty="0" smtClean="0"/>
              <a:t>Рваная (лоскутная) </a:t>
            </a:r>
          </a:p>
          <a:p>
            <a:pPr marL="0" indent="0">
              <a:buNone/>
            </a:pPr>
            <a:r>
              <a:rPr lang="ru-RU" dirty="0" smtClean="0"/>
              <a:t>мозаичная аппликация</a:t>
            </a:r>
          </a:p>
          <a:p>
            <a:endParaRPr lang="ru-RU" dirty="0"/>
          </a:p>
        </p:txBody>
      </p:sp>
      <p:pic>
        <p:nvPicPr>
          <p:cNvPr id="9218" name="Picture 2" descr="\\Vitalka73\обмен\для презентации ГМО 2018-01\IMG_20180110_1459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3096344" cy="517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644008" y="155773"/>
            <a:ext cx="4258816" cy="5793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Торцованная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мозаичная аппликация</a:t>
            </a:r>
          </a:p>
          <a:p>
            <a:endParaRPr lang="ru-RU" dirty="0"/>
          </a:p>
        </p:txBody>
      </p:sp>
      <p:pic>
        <p:nvPicPr>
          <p:cNvPr id="9219" name="Picture 3" descr="\\Vitalka73\обмен\для презентации ГМО 2018-01\IMG_20180110_150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40768"/>
            <a:ext cx="3284069" cy="510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08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Аппликации из цветной бумаги или картона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4857403"/>
          </a:xfrm>
        </p:spPr>
        <p:txBody>
          <a:bodyPr/>
          <a:lstStyle/>
          <a:p>
            <a:r>
              <a:rPr lang="ru-RU" dirty="0" smtClean="0"/>
              <a:t>Аппликации с использованием выпуклых элементов</a:t>
            </a:r>
          </a:p>
          <a:p>
            <a:r>
              <a:rPr lang="ru-RU" dirty="0" smtClean="0"/>
              <a:t>Аппликации в технике «картонное кружево»</a:t>
            </a:r>
            <a:endParaRPr lang="ru-RU" dirty="0"/>
          </a:p>
        </p:txBody>
      </p:sp>
      <p:pic>
        <p:nvPicPr>
          <p:cNvPr id="10242" name="Picture 2" descr="\\Vitalka73\обмен\для презентации ГМО 2018-01\IMG_20180110_1500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24943"/>
            <a:ext cx="2717797" cy="383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\\Vitalka73\обмен\для презентации ГМО 2018-01\IMG_20180110_1500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30811"/>
            <a:ext cx="2473193" cy="382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8369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Нетрадиционные техники, используемые в лепке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dirty="0" smtClean="0"/>
              <a:t>Украшение пластилиновыми шариками или расплющенными элементами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1266" name="Picture 2" descr="\\Vitalka73\обмен\для презентации ГМО 2018-01\IMG_20180110_1458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83454"/>
            <a:ext cx="4291385" cy="3562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\\Vitalka73\обмен\для презентации ГМО 2018-01\IMG_20180110_1458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92896"/>
            <a:ext cx="4012878" cy="351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416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6552728"/>
          </a:xfrm>
        </p:spPr>
        <p:txBody>
          <a:bodyPr/>
          <a:lstStyle/>
          <a:p>
            <a:r>
              <a:rPr lang="ru-RU" dirty="0" smtClean="0"/>
              <a:t>Нанесение сыпучих материалов на пластилиновую основу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96753"/>
            <a:ext cx="4392487" cy="3240360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7" y="3429000"/>
            <a:ext cx="4475871" cy="339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00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5701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Особенности </a:t>
            </a:r>
            <a:r>
              <a:rPr lang="ru-RU" dirty="0" smtClean="0"/>
              <a:t>развития дошкольников с </a:t>
            </a:r>
            <a:r>
              <a:rPr lang="ru-RU" dirty="0" smtClean="0"/>
              <a:t>нарушением интеллекта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Отставание </a:t>
            </a:r>
            <a:r>
              <a:rPr lang="ru-RU" dirty="0" smtClean="0"/>
              <a:t>в формировании восприятия </a:t>
            </a:r>
          </a:p>
          <a:p>
            <a:r>
              <a:rPr lang="ru-RU" dirty="0" smtClean="0"/>
              <a:t>Низкая активность мышления</a:t>
            </a:r>
          </a:p>
          <a:p>
            <a:r>
              <a:rPr lang="ru-RU" dirty="0" smtClean="0"/>
              <a:t>Неспособность к элементарным умственным операциям</a:t>
            </a:r>
          </a:p>
          <a:p>
            <a:r>
              <a:rPr lang="ru-RU" dirty="0" smtClean="0"/>
              <a:t>Повышенная отвлекаемость</a:t>
            </a:r>
          </a:p>
          <a:p>
            <a:r>
              <a:rPr lang="ru-RU" dirty="0" smtClean="0"/>
              <a:t>Расторможенность</a:t>
            </a:r>
          </a:p>
          <a:p>
            <a:r>
              <a:rPr lang="ru-RU" dirty="0" smtClean="0"/>
              <a:t>Низкий уровень развития мелкой моторики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0568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Применение нетрадиционных изобразительных техник способствует: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 algn="just"/>
            <a:r>
              <a:rPr lang="ru-RU" dirty="0" smtClean="0"/>
              <a:t>обогащению знаний и представлений детей о предметах, </a:t>
            </a:r>
            <a:r>
              <a:rPr lang="ru-RU" dirty="0"/>
              <a:t>их </a:t>
            </a:r>
            <a:r>
              <a:rPr lang="ru-RU" dirty="0" smtClean="0"/>
              <a:t>использовании;</a:t>
            </a:r>
          </a:p>
          <a:p>
            <a:pPr algn="just"/>
            <a:r>
              <a:rPr lang="ru-RU" dirty="0"/>
              <a:t>о</a:t>
            </a:r>
            <a:r>
              <a:rPr lang="ru-RU" dirty="0" smtClean="0"/>
              <a:t>богащению знаний и представлений детей о материалах и их </a:t>
            </a:r>
            <a:r>
              <a:rPr lang="ru-RU" dirty="0"/>
              <a:t>свойствах, способах действия с </a:t>
            </a:r>
            <a:r>
              <a:rPr lang="ru-RU" dirty="0" smtClean="0"/>
              <a:t>ними;</a:t>
            </a:r>
          </a:p>
          <a:p>
            <a:pPr algn="just"/>
            <a:r>
              <a:rPr lang="ru-RU" dirty="0"/>
              <a:t>р</a:t>
            </a:r>
            <a:r>
              <a:rPr lang="ru-RU" dirty="0" smtClean="0"/>
              <a:t>азвитию познавательного интереса.</a:t>
            </a:r>
            <a:endParaRPr lang="ru-RU" dirty="0"/>
          </a:p>
          <a:p>
            <a:pPr marL="0" indent="0" algn="just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386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Нетрадиционные техники изображения в рисовании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Техника рисования «паспарту</a:t>
            </a:r>
            <a:r>
              <a:rPr lang="ru-RU" dirty="0" smtClean="0"/>
              <a:t>»</a:t>
            </a:r>
          </a:p>
          <a:p>
            <a:r>
              <a:rPr lang="ru-RU" dirty="0" smtClean="0"/>
              <a:t>Техника рисования пальчиком или ватной палочкой</a:t>
            </a:r>
          </a:p>
          <a:p>
            <a:endParaRPr lang="ru-RU" dirty="0"/>
          </a:p>
        </p:txBody>
      </p:sp>
      <p:pic>
        <p:nvPicPr>
          <p:cNvPr id="4" name="Объект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212976"/>
            <a:ext cx="2603124" cy="3354364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217490"/>
            <a:ext cx="3546376" cy="2947814"/>
          </a:xfrm>
          <a:prstGeom prst="rect">
            <a:avLst/>
          </a:prstGeom>
        </p:spPr>
      </p:pic>
      <p:pic>
        <p:nvPicPr>
          <p:cNvPr id="6" name="Picture 2" descr="C:\Users\Анна Александровна\Desktop\для презентации ГМО 2018-01\IMG_20180110_1455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212976"/>
            <a:ext cx="1995929" cy="3373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985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dirty="0" smtClean="0"/>
              <a:t>Рисование «тычком» жесткой кистью</a:t>
            </a:r>
          </a:p>
          <a:p>
            <a:r>
              <a:rPr lang="ru-RU" dirty="0" smtClean="0"/>
              <a:t>Рисование поролоном </a:t>
            </a:r>
          </a:p>
          <a:p>
            <a:r>
              <a:rPr lang="ru-RU" dirty="0" smtClean="0"/>
              <a:t>Рисование мятой бумагой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\\Vitalka73\обмен\для презентации ГМО 2018-01\IMG_20180110_145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348" y="2066570"/>
            <a:ext cx="2387772" cy="357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Vitalka73\обмен\для презентации ГМО 2018-01\IMG_20180110_1457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13376" y="6309320"/>
            <a:ext cx="454041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Vitalka73\обмен\для презентации ГМО 2018-01\IMG_20180110_1457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219" y="2060848"/>
            <a:ext cx="3063253" cy="223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Vitalka73\обмен\для презентации ГМО 2018-01\волк и птиц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2600259" cy="2163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3095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dirty="0" smtClean="0"/>
              <a:t>Рисование восковыми мелками</a:t>
            </a:r>
          </a:p>
          <a:p>
            <a:r>
              <a:rPr lang="ru-RU" dirty="0" smtClean="0"/>
              <a:t>Рисование свечой</a:t>
            </a:r>
          </a:p>
          <a:p>
            <a:endParaRPr lang="ru-RU" dirty="0"/>
          </a:p>
        </p:txBody>
      </p:sp>
      <p:pic>
        <p:nvPicPr>
          <p:cNvPr id="2050" name="Picture 2" descr="\\Vitalka73\обмен\для презентации ГМО 2018-01\IMG_20180110_1456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628800"/>
            <a:ext cx="3428701" cy="469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228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dirty="0" smtClean="0"/>
              <a:t>Рисование с помощью оттиска пробки или овощей</a:t>
            </a:r>
          </a:p>
          <a:p>
            <a:r>
              <a:rPr lang="ru-RU" dirty="0" err="1" smtClean="0"/>
              <a:t>Кляксография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\\Vitalka73\обмен\для презентации ГМО 2018-01\IMG_20180110_1455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00" y="1916832"/>
            <a:ext cx="264270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Vitalka73\обмен\для презентации ГМО 2018-01\IMG_20180110_1456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603" y="1916832"/>
            <a:ext cx="2888533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\\Vitalka73\обмен\для презентации ГМО 2018-01\IMG_20180110_14563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739" y="1916832"/>
            <a:ext cx="2985109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734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r>
              <a:rPr lang="ru-RU" dirty="0" smtClean="0"/>
              <a:t>Рисование мыльными пузырями</a:t>
            </a:r>
          </a:p>
          <a:p>
            <a:r>
              <a:rPr lang="ru-RU" dirty="0" smtClean="0"/>
              <a:t>Рисование по-мокрому</a:t>
            </a:r>
          </a:p>
          <a:p>
            <a:endParaRPr lang="ru-RU" dirty="0"/>
          </a:p>
        </p:txBody>
      </p:sp>
      <p:pic>
        <p:nvPicPr>
          <p:cNvPr id="4098" name="Picture 2" descr="\\Vitalka73\обмен\для презентации ГМО 2018-01\IMG_20180110_1456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3171106" cy="490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Vitalka73\обмен\для презентации ГМО 2018-01\IMG_20180110_1457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12775"/>
            <a:ext cx="3384071" cy="490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756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Нетрадиционные техники, используемые в аппликации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r>
              <a:rPr lang="ru-RU" dirty="0" smtClean="0"/>
              <a:t>Аппликация на липкую основу:</a:t>
            </a:r>
          </a:p>
          <a:p>
            <a:pPr marL="0" indent="0">
              <a:buNone/>
            </a:pPr>
            <a:r>
              <a:rPr lang="ru-RU" dirty="0" smtClean="0"/>
              <a:t>    - различные аппликации из салфеток </a:t>
            </a:r>
          </a:p>
          <a:p>
            <a:pPr marL="0" indent="0">
              <a:buNone/>
            </a:pPr>
            <a:r>
              <a:rPr lang="ru-RU" dirty="0" smtClean="0"/>
              <a:t>      (шарики, мятые салфетки, жгутики)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5122" name="Picture 2" descr="\\Vitalka73\обмен\для презентации ГМО 2018-01\IMG_20180110_1502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421471"/>
            <a:ext cx="2178957" cy="308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429000"/>
            <a:ext cx="3113335" cy="2514783"/>
          </a:xfrm>
          <a:prstGeom prst="rect">
            <a:avLst/>
          </a:prstGeom>
        </p:spPr>
      </p:pic>
      <p:pic>
        <p:nvPicPr>
          <p:cNvPr id="5123" name="Picture 3" descr="\\Vitalka73\обмен\для презентации ГМО 2018-01\IMG_20180110_15021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421471"/>
            <a:ext cx="1832538" cy="3093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4742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228</Words>
  <Application>Microsoft Office PowerPoint</Application>
  <PresentationFormat>Экран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Использование нетрадиционных техник и материалов в изобразительной деятельности старших дошкольников с нарушением интеллекта</vt:lpstr>
      <vt:lpstr> Особенности развития дошкольников с нарушением интеллекта </vt:lpstr>
      <vt:lpstr>Применение нетрадиционных изобразительных техник способствует:</vt:lpstr>
      <vt:lpstr>Нетрадиционные техники изображения в рисовании</vt:lpstr>
      <vt:lpstr>Презентация PowerPoint</vt:lpstr>
      <vt:lpstr>Презентация PowerPoint</vt:lpstr>
      <vt:lpstr>Презентация PowerPoint</vt:lpstr>
      <vt:lpstr>Презентация PowerPoint</vt:lpstr>
      <vt:lpstr>Нетрадиционные техники, используемые в аппликации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Техники мозаичной аппликации</vt:lpstr>
      <vt:lpstr>Презентация PowerPoint</vt:lpstr>
      <vt:lpstr>Аппликации из цветной бумаги или картона</vt:lpstr>
      <vt:lpstr>Нетрадиционные техники, используемые в лепке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нетрадиционных техник и материалов для изобразительной деятельности дошкольников с ОВЗ</dc:title>
  <dc:creator>Анна Александровна</dc:creator>
  <cp:lastModifiedBy>Пользователь</cp:lastModifiedBy>
  <cp:revision>19</cp:revision>
  <dcterms:created xsi:type="dcterms:W3CDTF">2018-01-12T11:31:50Z</dcterms:created>
  <dcterms:modified xsi:type="dcterms:W3CDTF">2020-04-21T05:36:41Z</dcterms:modified>
</cp:coreProperties>
</file>