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65" d="100"/>
          <a:sy n="65" d="100"/>
        </p:scale>
        <p:origin x="-94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gif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3;&#1072;&#1090;&#1072;&#1083;&#1100;&#1103;\Desktop\&#1055;&#1086;&#1076;&#1074;&#1080;&#1078;&#1085;&#1099;&#1077;%20&#1080;&#1075;&#1088;&#1099;%20&#1080;%20&#1087;&#1077;&#1089;&#1077;&#1085;&#1082;&#1080;%20&#1076;&#1083;&#1103;%20&#1076;&#1077;&#1090;&#1077;&#1081;.%20&#1045;.%20&#1046;&#1077;&#1083;&#1077;&#1079;&#1085;&#1086;&#1074;&#1072;%20&#8212;%20&#1040;&#1074;&#1090;&#1086;&#1073;&#1091;&#1089;%20(www.mixmuz.ru)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лья\Desktop\1442379_8bf8e461ac9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429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Наталья\Desktop\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C:\Users\Наталья\Desktop\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2" name="Picture 4" descr="C:\Users\Наталья\Desktop\36ab9a1f-827c-45a7-a48c-29b1678bcbc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5610" y="404664"/>
            <a:ext cx="4412781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Наталья\Desktop\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6" name="Picture 4" descr="C:\Users\Наталья\Desktop\bu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340768"/>
            <a:ext cx="8051451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Наталья\Desktop\hd-bus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442580"/>
            <a:ext cx="6444208" cy="3395292"/>
          </a:xfrm>
          <a:prstGeom prst="rect">
            <a:avLst/>
          </a:prstGeom>
          <a:noFill/>
        </p:spPr>
      </p:pic>
      <p:pic>
        <p:nvPicPr>
          <p:cNvPr id="4100" name="Picture 4" descr="C:\Users\Наталья\Desktop\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02" name="Picture 6" descr="https://www.chercomplex.ru/wp-content/uploads/2019/04/i-1024x57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052736"/>
            <a:ext cx="8277944" cy="4656344"/>
          </a:xfrm>
          <a:prstGeom prst="rect">
            <a:avLst/>
          </a:prstGeom>
          <a:noFill/>
        </p:spPr>
      </p:pic>
      <p:pic>
        <p:nvPicPr>
          <p:cNvPr id="8" name="Подвижные игры и песенки для детей. Е. Железнова — Автобус (www.mixmuz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Подвижные игры и песенки для детей. Е. Железнова — Автобус (www.mixmuz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" name="Подвижные игры и песенки для детей. Е. Железнова — Автобус (www.mixmuz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26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7926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7926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Экран (4:3)</PresentationFormat>
  <Paragraphs>0</Paragraphs>
  <Slides>4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2</cp:revision>
  <dcterms:created xsi:type="dcterms:W3CDTF">2019-09-24T12:35:39Z</dcterms:created>
  <dcterms:modified xsi:type="dcterms:W3CDTF">2019-09-24T12:53:02Z</dcterms:modified>
</cp:coreProperties>
</file>