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9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08" autoAdjust="0"/>
  </p:normalViewPr>
  <p:slideViewPr>
    <p:cSldViewPr>
      <p:cViewPr>
        <p:scale>
          <a:sx n="98" d="100"/>
          <a:sy n="98" d="100"/>
        </p:scale>
        <p:origin x="-480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54926__morning-forest_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420888"/>
            <a:ext cx="8534182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«Птицы Кувандыкского городского округа»</a:t>
            </a:r>
            <a:endParaRPr lang="ru-RU" sz="400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4293096"/>
            <a:ext cx="6344878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«Покормите птиц зимой»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928802"/>
            <a:ext cx="6736664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Подкормка птиц.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Традиционный корм для птиц в зимнее время – овес, семена подсолнечника и тыквы, крошки пшеничного хлеба, пшено, сушеные ягоды и фрукты, несоленое сало. А вот ржаной хлеб, кожуру бананов и цитрусовых птицам лучше не давать – это опасно для их здоровья. </a:t>
            </a:r>
          </a:p>
        </p:txBody>
      </p:sp>
      <p:pic>
        <p:nvPicPr>
          <p:cNvPr id="9218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0"/>
            <a:ext cx="2518157" cy="17859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9" name="Picture 3" descr="C:\Users\Пользователь\Desktop\hlebushe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0"/>
            <a:ext cx="2843518" cy="17771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0" name="Picture 4" descr="C:\Users\Пользователь\Desktop\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6" y="0"/>
            <a:ext cx="3000364" cy="18033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1" name="Picture 5" descr="C:\Users\Пользователь\Desktop\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4714884"/>
            <a:ext cx="2571768" cy="2143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2" name="Picture 6" descr="C:\Users\Пользователь\Desktop\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71802" y="4786322"/>
            <a:ext cx="2821766" cy="2071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3" name="Picture 7" descr="C:\Users\Пользователь\Desktop\Lechenie-raka-pecheni-ovsom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072198" y="4786322"/>
            <a:ext cx="3071802" cy="2071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428604"/>
            <a:ext cx="900115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Кормушка для птиц. 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Построить простейшую кормушку можно из любого подручного материала. </a:t>
            </a:r>
          </a:p>
        </p:txBody>
      </p:sp>
      <p:pic>
        <p:nvPicPr>
          <p:cNvPr id="8194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2285992"/>
            <a:ext cx="4500593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5" name="Picture 3" descr="C:\Users\Пользователь\Desktop\sDZfEEF2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73708" y="2285992"/>
            <a:ext cx="4370292" cy="3714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214290"/>
            <a:ext cx="9001156" cy="56938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ПОМНИТЕ главные правила при подкормке птиц: Нельзя кормить птиц солёными продуктами и ржаным хлебом (это смертельно опасно для них) Если начал подкармливать птиц однажды в начале зимы, следи за тем, чтобы каждый день в кормушке был корм! Кормушка должна быть удобна и безопасна для птиц (плотное крепление, никаких острых краёв, недоступность для соседской кошки)!Повесь кормушку так, чтобы туда могли попасть мелкие и ловкие птицы, но ни как не голуби и вороны (для которых корма достаточно и на улице)!По возможности корм должен быть защищён от непогоды! Кормушку необходимо регулярно чистить!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slide_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868" y="1857364"/>
            <a:ext cx="1818896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Цель: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644" y="2857496"/>
            <a:ext cx="893135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Помочь птицам перезимовать.</a:t>
            </a:r>
            <a:endParaRPr lang="ru-RU" sz="4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357166"/>
            <a:ext cx="9001156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 ноября, в былые времена  в народе, отмечали «день синицы»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Среди синиц самая крупная и заметная – большая синица. Она ни от какого угощения не откажется: Семена, насекомые, кусочки сала – всё для неё сгодится.</a:t>
            </a:r>
          </a:p>
        </p:txBody>
      </p:sp>
      <p:pic>
        <p:nvPicPr>
          <p:cNvPr id="1026" name="Picture 2" descr="C:\Users\Пользователь\Desktop\sinica-kartinki-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500174"/>
            <a:ext cx="7215238" cy="4509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357166"/>
            <a:ext cx="9001156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Настоящий снегирь с ярко красной грудкой, в чёрной шапочке, с чёрным хвостом и крыльями. Приметная птица. Любит прокормиться ягодой калины и рябины, но и другими семенами не брезгует.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2" descr="C:\Users\Пользователь\Desktop\56712a0785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285992"/>
            <a:ext cx="5357850" cy="402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285728"/>
            <a:ext cx="900115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первыми морозами прилетают к нам северные гости – свиристели. По красоте оперения не уступает эта птица снегирю. Любит свиристель ягоды рябины за день, может съесть больше чем сама весит.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C:\Users\Пользователь\Desktop\15-of-the-most-beautiful-birds-in-the-world-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928802"/>
            <a:ext cx="7000924" cy="4434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142852"/>
            <a:ext cx="9144064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Дятлы зимой к синичьим стаям прибиваются. Питаются дятлы червяками, жучками и другими насекомыми, которые портят дерево, но и дятлу зимой трудно прокормиться, приходится за хвойные шишки браться: обработает шишку – выбросит, а другие птицы подбирают, что в распотрошенной шишке осталось. </a:t>
            </a:r>
          </a:p>
        </p:txBody>
      </p:sp>
      <p:pic>
        <p:nvPicPr>
          <p:cNvPr id="4098" name="Picture 2" descr="C:\Users\Пользователь\Desktop\14588052132dyatel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2214554"/>
            <a:ext cx="6786610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214290"/>
            <a:ext cx="900115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Воробьи очень давно живут рядом с человеком. Воробей – птица самостоятельная: в обиду себя не даст и голодным не останется. Если найдёт где-нибудь что-то съедобное, то сразу других зовёт. Когда воробью холодно, он распушает пёрышки, становится похожим на меховой шарик. </a:t>
            </a:r>
          </a:p>
        </p:txBody>
      </p:sp>
      <p:pic>
        <p:nvPicPr>
          <p:cNvPr id="5122" name="Picture 2" descr="C:\Users\Пользователь\Desktop\vorobe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285992"/>
            <a:ext cx="5857916" cy="37923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929718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Галки и вороны – птицы одного семейства, на зиму собираются в общие стаи. Ночью спят, устраиваясь на крышах домов и деревьях, а утром разлетаются в поисках корма: кормятся в основном на помойках. </a:t>
            </a:r>
          </a:p>
        </p:txBody>
      </p:sp>
      <p:pic>
        <p:nvPicPr>
          <p:cNvPr id="6146" name="Picture 2" descr="C:\Users\Пользователь\Desktop\voroni+vorona+ptitci+voron+735149021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143116"/>
            <a:ext cx="6286544" cy="4203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9106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214290"/>
            <a:ext cx="900115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Сороку встретишь ближе к домам. Птица умная, ловкая, осторожная. Зимой кочует. Поедает мелких грызунов, насекомых, семена. </a:t>
            </a:r>
          </a:p>
        </p:txBody>
      </p:sp>
      <p:pic>
        <p:nvPicPr>
          <p:cNvPr id="7170" name="Picture 2" descr="C:\Users\Пользователь\Desktop\7f558876c1d04767743270266d4ce13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928802"/>
            <a:ext cx="7215238" cy="43787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402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Наталья</cp:lastModifiedBy>
  <cp:revision>19</cp:revision>
  <dcterms:created xsi:type="dcterms:W3CDTF">2017-02-12T14:19:37Z</dcterms:created>
  <dcterms:modified xsi:type="dcterms:W3CDTF">2020-08-05T17:25:16Z</dcterms:modified>
</cp:coreProperties>
</file>