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6B91B-76A7-4C9A-B36B-88A54375578A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41B36-AC3C-4BC8-B0AB-CD843E8E1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6B91B-76A7-4C9A-B36B-88A54375578A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41B36-AC3C-4BC8-B0AB-CD843E8E1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6B91B-76A7-4C9A-B36B-88A54375578A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41B36-AC3C-4BC8-B0AB-CD843E8E1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6B91B-76A7-4C9A-B36B-88A54375578A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41B36-AC3C-4BC8-B0AB-CD843E8E1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6B91B-76A7-4C9A-B36B-88A54375578A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41B36-AC3C-4BC8-B0AB-CD843E8E1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6B91B-76A7-4C9A-B36B-88A54375578A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41B36-AC3C-4BC8-B0AB-CD843E8E1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6B91B-76A7-4C9A-B36B-88A54375578A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41B36-AC3C-4BC8-B0AB-CD843E8E1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6B91B-76A7-4C9A-B36B-88A54375578A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41B36-AC3C-4BC8-B0AB-CD843E8E1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6B91B-76A7-4C9A-B36B-88A54375578A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41B36-AC3C-4BC8-B0AB-CD843E8E1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6B91B-76A7-4C9A-B36B-88A54375578A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41B36-AC3C-4BC8-B0AB-CD843E8E1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6B91B-76A7-4C9A-B36B-88A54375578A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41B36-AC3C-4BC8-B0AB-CD843E8E1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6B91B-76A7-4C9A-B36B-88A54375578A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241B36-AC3C-4BC8-B0AB-CD843E8E1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esktop\&#1057;&#1082;&#1072;&#1079;&#1082;&#1072;%20&#1076;&#1083;&#1103;%20&#1084;&#1080;&#1096;&#1082;&#1080;\muzykalnaya-igra-chasti-tela-lob-pyatka-uho-koleno-nos-taliya-plechi-glaz-sheyu_(Cool.DJ).mp3" TargetMode="Externa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esktop\&#1057;&#1082;&#1072;&#1079;&#1082;&#1072;%20&#1076;&#1083;&#1103;%20&#1084;&#1080;&#1096;&#1082;&#1080;\&#1045;&#1082;&#1072;&#1090;&#1077;&#1088;&#1080;&#1085;&#1072;%20&#1046;&#1077;&#1083;&#1077;&#1079;&#1085;&#1086;&#1074;&#1072;%20&#8212;%20&#1052;&#1080;&#1096;&#1082;&#1072;%20&#1083;&#1086;&#1078;&#1077;&#1095;&#1082;&#1086;&#1081;%20&#1079;&#1074;&#1077;&#1085;&#1080;&#1090;%20(www.mixmuz.ru).mp3" TargetMode="Externa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Users\admin\Desktop\&#1057;&#1082;&#1072;&#1079;&#1082;&#1072;%20&#1076;&#1083;&#1103;%20&#1084;&#1080;&#1096;&#1082;&#1080;\detskaja-vmeste-veselo-shagat-(megapesni.com).mp3" TargetMode="External"/><Relationship Id="rId1" Type="http://schemas.openxmlformats.org/officeDocument/2006/relationships/audio" Target="file:///C:\Users\admin\Desktop\&#1057;&#1082;&#1072;&#1079;&#1082;&#1072;%20&#1076;&#1083;&#1103;%20&#1084;&#1080;&#1096;&#1082;&#1080;\muzykalnaya-igra-chasti-tela-lob-pyatka-uho-koleno-nos-taliya-plechi-glaz-sheyu_(Cool.DJ).mp3" TargetMode="Externa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4put.ru/pictures/max/46/1442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www.svetodom.ru/published/publicdata/SVETODOMRU/attachments/SC/products_pictures/podarok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6091"/>
            <a:ext cx="8858280" cy="5903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www.clipartmax.com/png/small/8-84610_frequently-asked-questions-thinking-boy-clipart-pn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www.clipartmax.com/png/small/8-84610_frequently-asked-questions-thinking-boy-clipart-pn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6" name="Picture 6" descr="https://rfs21.ru/uploads/posts/2019-03/thumbs/1551596338_boy-thinking-pn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3857628"/>
            <a:ext cx="2714644" cy="2714644"/>
          </a:xfrm>
          <a:prstGeom prst="rect">
            <a:avLst/>
          </a:prstGeom>
          <a:noFill/>
        </p:spPr>
      </p:pic>
      <p:pic>
        <p:nvPicPr>
          <p:cNvPr id="5" name="Рисунок 4" descr="https://i.pinimg.com/originals/bb/d8/94/bbd8941b3956b825f0ce4981200a52d3.jpg"/>
          <p:cNvPicPr/>
          <p:nvPr/>
        </p:nvPicPr>
        <p:blipFill>
          <a:blip r:embed="rId3" cstate="print">
            <a:lum bright="-10000" contrast="30000"/>
          </a:blip>
          <a:srcRect l="7837" t="12407" r="3755" b="9429"/>
          <a:stretch>
            <a:fillRect/>
          </a:stretch>
        </p:blipFill>
        <p:spPr bwMode="auto">
          <a:xfrm>
            <a:off x="500034" y="357166"/>
            <a:ext cx="1714512" cy="242194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6" name="Рисунок 5" descr="https://gigabaza.ru/images/29/57469/674ccfb7.gif"/>
          <p:cNvPicPr/>
          <p:nvPr/>
        </p:nvPicPr>
        <p:blipFill>
          <a:blip r:embed="rId4">
            <a:lum bright="-10000" contrast="40000"/>
          </a:blip>
          <a:srcRect/>
          <a:stretch>
            <a:fillRect/>
          </a:stretch>
        </p:blipFill>
        <p:spPr bwMode="auto">
          <a:xfrm>
            <a:off x="3357554" y="714356"/>
            <a:ext cx="1850569" cy="164307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7" name="Рисунок 6" descr="https://png.pngtree.com/element_origin_min_pic/17/04/14/1bffb49096601c4d50ae711c1f6b39ee.jpg"/>
          <p:cNvPicPr/>
          <p:nvPr/>
        </p:nvPicPr>
        <p:blipFill>
          <a:blip r:embed="rId5" cstate="print"/>
          <a:srcRect l="3083" t="25869" b="11505"/>
          <a:stretch>
            <a:fillRect/>
          </a:stretch>
        </p:blipFill>
        <p:spPr bwMode="auto">
          <a:xfrm>
            <a:off x="3500430" y="3786190"/>
            <a:ext cx="2022327" cy="153658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8" name="Рисунок 7" descr="https://i.pinimg.com/736x/c8/63/10/c8631082b640e73d4541e14a5f47b459--recipe-cards-envelopes.jpg"/>
          <p:cNvPicPr/>
          <p:nvPr/>
        </p:nvPicPr>
        <p:blipFill>
          <a:blip r:embed="rId6" cstate="print"/>
          <a:srcRect l="4547" b="3696"/>
          <a:stretch>
            <a:fillRect/>
          </a:stretch>
        </p:blipFill>
        <p:spPr bwMode="auto">
          <a:xfrm>
            <a:off x="6143636" y="785794"/>
            <a:ext cx="1646221" cy="150543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9" name="Рисунок 8" descr="https://thumbs.dreamstime.com/b/%D1%82%D0%B5%D0%BB%D0%B5%D0%B6%D0%BA%D0%B8-%D0%BE%D0%BF%D0%BE%D1%80%D0%BE%D0%B6%D0%BD%D1%8F%D1%8E%D1%82-%D0%BF%D0%BE%D0%BB%D0%BD%D1%83%D1%8E-%D0%BF%D0%BE%D0%BA%D1%83%D0%BF%D0%BA%D1%83-13021103.jpg"/>
          <p:cNvPicPr/>
          <p:nvPr/>
        </p:nvPicPr>
        <p:blipFill>
          <a:blip r:embed="rId7"/>
          <a:srcRect l="51289" t="3719" r="3966" b="11157"/>
          <a:stretch>
            <a:fillRect/>
          </a:stretch>
        </p:blipFill>
        <p:spPr bwMode="auto">
          <a:xfrm>
            <a:off x="738022" y="3830038"/>
            <a:ext cx="1285884" cy="1801881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0" name="Выноска-облако 9"/>
          <p:cNvSpPr/>
          <p:nvPr/>
        </p:nvSpPr>
        <p:spPr>
          <a:xfrm rot="18007526">
            <a:off x="3143240" y="285728"/>
            <a:ext cx="2428892" cy="2286016"/>
          </a:xfrm>
          <a:prstGeom prst="cloud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Выноска-облако 10"/>
          <p:cNvSpPr/>
          <p:nvPr/>
        </p:nvSpPr>
        <p:spPr>
          <a:xfrm rot="17929662">
            <a:off x="3357554" y="3571876"/>
            <a:ext cx="2286016" cy="2214578"/>
          </a:xfrm>
          <a:prstGeom prst="cloud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Выноска-облако 11"/>
          <p:cNvSpPr/>
          <p:nvPr/>
        </p:nvSpPr>
        <p:spPr>
          <a:xfrm rot="18670565">
            <a:off x="357158" y="3429000"/>
            <a:ext cx="2143140" cy="2286016"/>
          </a:xfrm>
          <a:prstGeom prst="cloud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Выноска-облако 12"/>
          <p:cNvSpPr/>
          <p:nvPr/>
        </p:nvSpPr>
        <p:spPr>
          <a:xfrm rot="19285292">
            <a:off x="6000760" y="357166"/>
            <a:ext cx="2143140" cy="2286016"/>
          </a:xfrm>
          <a:prstGeom prst="cloud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4put.ru/pictures/max/46/14427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7" name="muzykalnaya-igra-chasti-tela-lob-pyatka-uho-koleno-nos-taliya-plechi-glaz-sheyu_(Cool.DJ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564357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627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AutoShape 4" descr="https://www.bookvoed.ru/files/1836/58/71/60/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4" name="AutoShape 6" descr="https://www.bookvoed.ru/files/1836/58/71/60/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8" name="Picture 10" descr="https://pandia.ru/text/83/288/images/img1_13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Екатерина Железнова — Мишка ложечкой звенит (www.mixmuz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429520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36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4put.ru/pictures/max/46/14427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3" name="muzykalnaya-igra-chasti-tela-lob-pyatka-uho-koleno-nos-taliya-plechi-glaz-sheyu_(Cool.DJ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9929850" y="5786454"/>
            <a:ext cx="304800" cy="304800"/>
          </a:xfrm>
          <a:prstGeom prst="rect">
            <a:avLst/>
          </a:prstGeom>
        </p:spPr>
      </p:pic>
      <p:pic>
        <p:nvPicPr>
          <p:cNvPr id="4" name="detskaja-vmeste-veselo-shagat-(megapesni.com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4857752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397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0</Words>
  <Application>Microsoft Office PowerPoint</Application>
  <PresentationFormat>Экран (4:3)</PresentationFormat>
  <Paragraphs>0</Paragraphs>
  <Slides>6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18</cp:revision>
  <dcterms:created xsi:type="dcterms:W3CDTF">2019-11-25T18:44:45Z</dcterms:created>
  <dcterms:modified xsi:type="dcterms:W3CDTF">2019-11-28T19:56:44Z</dcterms:modified>
</cp:coreProperties>
</file>