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ФОНЫ\фоны 2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Сказка &quot;Сивка-бурка&quot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836712"/>
            <a:ext cx="792088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ФОНЫ\фоны 2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Наталья\Desktop\шамо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844824"/>
            <a:ext cx="2479580" cy="3168352"/>
          </a:xfrm>
          <a:prstGeom prst="rect">
            <a:avLst/>
          </a:prstGeom>
          <a:noFill/>
        </p:spPr>
      </p:pic>
      <p:pic>
        <p:nvPicPr>
          <p:cNvPr id="1026" name="Picture 2" descr="C:\Users\Наталья\Desktop\девочк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44824"/>
            <a:ext cx="2040631" cy="3045718"/>
          </a:xfrm>
          <a:prstGeom prst="rect">
            <a:avLst/>
          </a:prstGeom>
          <a:noFill/>
        </p:spPr>
      </p:pic>
      <p:pic>
        <p:nvPicPr>
          <p:cNvPr id="1028" name="Picture 4" descr="C:\Users\Наталья\Desktop\ел прек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1844824"/>
            <a:ext cx="2237488" cy="3210745"/>
          </a:xfrm>
          <a:prstGeom prst="rect">
            <a:avLst/>
          </a:prstGeom>
          <a:noFill/>
        </p:spPr>
      </p:pic>
      <p:pic>
        <p:nvPicPr>
          <p:cNvPr id="1029" name="Picture 5" descr="C:\Users\Наталья\Desktop\кр шап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1916832"/>
            <a:ext cx="2291124" cy="3030587"/>
          </a:xfrm>
          <a:prstGeom prst="rect">
            <a:avLst/>
          </a:prstGeom>
          <a:noFill/>
        </p:spPr>
      </p:pic>
      <p:pic>
        <p:nvPicPr>
          <p:cNvPr id="1030" name="Picture 6" descr="C:\Users\Наталья\Desktop\мальв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2204864"/>
            <a:ext cx="2267744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ФОНЫ\фоны 2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 descr="C:\Users\Наталья\Desktop\млок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643050"/>
            <a:ext cx="2396388" cy="3500462"/>
          </a:xfrm>
          <a:prstGeom prst="rect">
            <a:avLst/>
          </a:prstGeom>
          <a:noFill/>
        </p:spPr>
      </p:pic>
      <p:pic>
        <p:nvPicPr>
          <p:cNvPr id="6" name="Picture 4" descr="C:\Users\Наталья\Desktop\лож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2107684" y="2178540"/>
            <a:ext cx="3428434" cy="2357454"/>
          </a:xfrm>
          <a:prstGeom prst="rect">
            <a:avLst/>
          </a:prstGeom>
          <a:noFill/>
        </p:spPr>
      </p:pic>
      <p:pic>
        <p:nvPicPr>
          <p:cNvPr id="8" name="Picture 6" descr="C:\Users\Наталья\Desktop\ц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2714620"/>
            <a:ext cx="1904982" cy="1428736"/>
          </a:xfrm>
          <a:prstGeom prst="rect">
            <a:avLst/>
          </a:prstGeom>
          <a:noFill/>
        </p:spPr>
      </p:pic>
      <p:pic>
        <p:nvPicPr>
          <p:cNvPr id="7" name="Picture 5" descr="C:\Users\Наталья\Desktop\девоч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1643050"/>
            <a:ext cx="2372874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ФОНЫ\фоны 2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Сказка &quot;Сивка-бурка&quot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836712"/>
            <a:ext cx="741682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Kolokolchik2</cp:lastModifiedBy>
  <cp:revision>4</cp:revision>
  <dcterms:created xsi:type="dcterms:W3CDTF">2015-03-15T19:41:03Z</dcterms:created>
  <dcterms:modified xsi:type="dcterms:W3CDTF">2015-03-26T03:04:17Z</dcterms:modified>
</cp:coreProperties>
</file>