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70" r:id="rId11"/>
    <p:sldId id="265" r:id="rId12"/>
    <p:sldId id="281" r:id="rId13"/>
    <p:sldId id="280" r:id="rId14"/>
    <p:sldId id="267" r:id="rId15"/>
    <p:sldId id="274" r:id="rId16"/>
    <p:sldId id="275" r:id="rId17"/>
    <p:sldId id="276" r:id="rId18"/>
    <p:sldId id="277" r:id="rId19"/>
    <p:sldId id="269" r:id="rId20"/>
    <p:sldId id="278" r:id="rId21"/>
    <p:sldId id="279" r:id="rId22"/>
    <p:sldId id="271" r:id="rId23"/>
    <p:sldId id="272" r:id="rId24"/>
    <p:sldId id="27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691680" y="2157264"/>
            <a:ext cx="72008" cy="4760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620689"/>
            <a:ext cx="7704856" cy="5184576"/>
          </a:xfrm>
        </p:spPr>
        <p:txBody>
          <a:bodyPr>
            <a:normAutofit/>
          </a:bodyPr>
          <a:lstStyle/>
          <a:p>
            <a:r>
              <a:rPr lang="ru-RU" dirty="0" smtClean="0"/>
              <a:t>Что такое самопожертвование </a:t>
            </a:r>
            <a:br>
              <a:rPr lang="ru-RU" dirty="0" smtClean="0"/>
            </a:br>
            <a:r>
              <a:rPr lang="ru-RU" dirty="0" smtClean="0"/>
              <a:t>и каково его проявление</a:t>
            </a:r>
            <a:br>
              <a:rPr lang="ru-RU" dirty="0" smtClean="0"/>
            </a:br>
            <a:r>
              <a:rPr lang="ru-RU" dirty="0" smtClean="0"/>
              <a:t> в литературе </a:t>
            </a:r>
            <a:br>
              <a:rPr lang="ru-RU" dirty="0" smtClean="0"/>
            </a:br>
            <a:r>
              <a:rPr lang="ru-RU" dirty="0" smtClean="0"/>
              <a:t>и </a:t>
            </a:r>
            <a:r>
              <a:rPr lang="ru-RU" dirty="0" smtClean="0"/>
              <a:t>в жизни.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448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Надо спасать</a:t>
            </a:r>
            <a:endParaRPr lang="ru-RU" dirty="0"/>
          </a:p>
        </p:txBody>
      </p:sp>
      <p:pic>
        <p:nvPicPr>
          <p:cNvPr id="4098" name="Picture 2" descr="C:\Users\team\Desktop\мирошин\лапти 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91680" y="1916832"/>
            <a:ext cx="5816005" cy="4339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455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Только вперёд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155482"/>
            <a:ext cx="7244595" cy="37858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9" name="Picture 3" descr="C:\Users\team\Desktop\мирошин\лапти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878" y="2155482"/>
            <a:ext cx="7535325" cy="3937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5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Максим горький </a:t>
            </a:r>
            <a:endParaRPr lang="ru-RU" dirty="0"/>
          </a:p>
        </p:txBody>
      </p:sp>
      <p:pic>
        <p:nvPicPr>
          <p:cNvPr id="2050" name="Picture 2" descr="C:\Users\team\Desktop\мирошин\горький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36912"/>
            <a:ext cx="3888432" cy="258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team\Desktop\мирошин\данко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334588"/>
            <a:ext cx="4464496" cy="297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032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В. Г. Распутин «Уроки французского»</a:t>
            </a:r>
            <a:endParaRPr lang="ru-RU" dirty="0"/>
          </a:p>
        </p:txBody>
      </p:sp>
      <p:pic>
        <p:nvPicPr>
          <p:cNvPr id="1026" name="Picture 2" descr="C:\Users\team\Desktop\мирошин\уроки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772816"/>
            <a:ext cx="3858741" cy="4818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team\Desktop\мирошин\авто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38051"/>
            <a:ext cx="4644008" cy="3079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8511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из военной жизни</a:t>
            </a:r>
            <a:endParaRPr lang="ru-RU" dirty="0"/>
          </a:p>
        </p:txBody>
      </p:sp>
      <p:pic>
        <p:nvPicPr>
          <p:cNvPr id="1026" name="Picture 2" descr="C:\Users\team\Desktop\мирошин\санитарк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03648" y="1844824"/>
            <a:ext cx="6615249" cy="441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150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из военной жизни</a:t>
            </a:r>
            <a:endParaRPr lang="ru-RU" dirty="0"/>
          </a:p>
        </p:txBody>
      </p:sp>
      <p:pic>
        <p:nvPicPr>
          <p:cNvPr id="1026" name="Picture 2" descr="C:\Users\team\Desktop\мирошин\таран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67744" y="1844824"/>
            <a:ext cx="4458171" cy="4458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76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из военной жизни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	    Александр Матросов</a:t>
            </a:r>
            <a:endParaRPr lang="ru-RU" dirty="0"/>
          </a:p>
        </p:txBody>
      </p:sp>
      <p:pic>
        <p:nvPicPr>
          <p:cNvPr id="3074" name="Picture 2" descr="C:\Users\team\Desktop\мирошин\матросо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348880"/>
            <a:ext cx="6252827" cy="4108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970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394344" cy="1436452"/>
          </a:xfrm>
        </p:spPr>
        <p:txBody>
          <a:bodyPr>
            <a:normAutofit/>
          </a:bodyPr>
          <a:lstStyle/>
          <a:p>
            <a:r>
              <a:rPr lang="ru-RU" dirty="0" smtClean="0"/>
              <a:t>Примеры самопожертвования</a:t>
            </a:r>
            <a:br>
              <a:rPr lang="ru-RU" dirty="0" smtClean="0"/>
            </a:br>
            <a:r>
              <a:rPr lang="ru-RU" dirty="0" err="1" smtClean="0"/>
              <a:t>януш</a:t>
            </a:r>
            <a:r>
              <a:rPr lang="ru-RU" dirty="0" smtClean="0"/>
              <a:t> </a:t>
            </a:r>
            <a:r>
              <a:rPr lang="ru-RU" dirty="0" err="1" smtClean="0"/>
              <a:t>корчак</a:t>
            </a:r>
            <a:endParaRPr lang="ru-RU" dirty="0"/>
          </a:p>
        </p:txBody>
      </p:sp>
      <p:pic>
        <p:nvPicPr>
          <p:cNvPr id="2050" name="Picture 2" descr="C:\Users\team\Desktop\мирошин\корчак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204864"/>
            <a:ext cx="6984776" cy="4353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289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из мирной жизни</a:t>
            </a:r>
            <a:endParaRPr lang="ru-RU" dirty="0"/>
          </a:p>
        </p:txBody>
      </p:sp>
      <p:pic>
        <p:nvPicPr>
          <p:cNvPr id="7170" name="Picture 2" descr="C:\Users\team\Desktop\мирошин\из огня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72816"/>
            <a:ext cx="7139318" cy="4733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650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из мирной жизни</a:t>
            </a:r>
            <a:endParaRPr lang="ru-RU" dirty="0"/>
          </a:p>
        </p:txBody>
      </p:sp>
      <p:pic>
        <p:nvPicPr>
          <p:cNvPr id="3074" name="Picture 2" descr="C:\Users\team\Desktop\мирошин\из воды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4766071" cy="3171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team\Desktop\мирошин\из воды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204" y="3563834"/>
            <a:ext cx="5616268" cy="315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885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исследования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Выяснить сущность такого человеческого качества, как самопожертвование.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019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из мирной жизни</a:t>
            </a:r>
            <a:endParaRPr lang="ru-RU" dirty="0"/>
          </a:p>
        </p:txBody>
      </p:sp>
      <p:pic>
        <p:nvPicPr>
          <p:cNvPr id="1026" name="Picture 2" descr="C:\Users\team\Desktop\мирошин\взрыв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494" y="1894820"/>
            <a:ext cx="7710937" cy="4054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8650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из мирной жизни</a:t>
            </a:r>
            <a:endParaRPr lang="ru-RU" dirty="0"/>
          </a:p>
        </p:txBody>
      </p:sp>
      <p:pic>
        <p:nvPicPr>
          <p:cNvPr id="1026" name="Picture 2" descr="C:\Users\team\Desktop\мирошин\катастроф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16832"/>
            <a:ext cx="7346058" cy="457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2422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Живи </a:t>
            </a:r>
            <a:endParaRPr lang="ru-RU" dirty="0"/>
          </a:p>
        </p:txBody>
      </p:sp>
      <p:pic>
        <p:nvPicPr>
          <p:cNvPr id="4098" name="Picture 2" descr="C:\Users\team\Desktop\мирошин\живот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994" y="1806632"/>
            <a:ext cx="7140414" cy="3998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631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Ф.М. Достоевский</a:t>
            </a:r>
            <a:endParaRPr lang="ru-RU" dirty="0"/>
          </a:p>
        </p:txBody>
      </p:sp>
      <p:pic>
        <p:nvPicPr>
          <p:cNvPr id="6146" name="Picture 2" descr="C:\Users\team\Desktop\мирошин\в конец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72816"/>
            <a:ext cx="6380596" cy="477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222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8194" name="Picture 2" descr="C:\Users\team\Desktop\мирошин\сердце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44824"/>
            <a:ext cx="6297048" cy="4698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532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1.	Найти определения слова «самопожертвование» в различных источниках. </a:t>
            </a:r>
          </a:p>
          <a:p>
            <a:pPr marL="514350" indent="-514350">
              <a:buAutoNum type="arabicPeriod" startAt="2"/>
            </a:pPr>
            <a:r>
              <a:rPr lang="ru-RU" dirty="0" smtClean="0"/>
              <a:t>Найти примеры проявления самопожертвования  героями художественной литературы.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3</a:t>
            </a:r>
            <a:r>
              <a:rPr lang="ru-RU" dirty="0"/>
              <a:t>. Выяснить, как </a:t>
            </a:r>
            <a:r>
              <a:rPr lang="ru-RU" dirty="0" smtClean="0"/>
              <a:t>это качество</a:t>
            </a:r>
            <a:r>
              <a:rPr lang="ru-RU" dirty="0" smtClean="0"/>
              <a:t> </a:t>
            </a:r>
            <a:r>
              <a:rPr lang="ru-RU" dirty="0" smtClean="0"/>
              <a:t>проявляется </a:t>
            </a:r>
            <a:r>
              <a:rPr lang="ru-RU" dirty="0"/>
              <a:t>в реальной жизни. </a:t>
            </a:r>
          </a:p>
        </p:txBody>
      </p:sp>
    </p:spTree>
    <p:extLst>
      <p:ext uri="{BB962C8B-B14F-4D97-AF65-F5344CB8AC3E}">
        <p14:creationId xmlns:p14="http://schemas.microsoft.com/office/powerpoint/2010/main" val="351283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Могу предположить, что в современной жизни самопожертвование проявляется редко, так как люди стали слишком эгоистичными, жестокими, безнравственными.</a:t>
            </a:r>
          </a:p>
        </p:txBody>
      </p:sp>
    </p:spTree>
    <p:extLst>
      <p:ext uri="{BB962C8B-B14F-4D97-AF65-F5344CB8AC3E}">
        <p14:creationId xmlns:p14="http://schemas.microsoft.com/office/powerpoint/2010/main" val="368041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исследования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1.	Чтение и анализ </a:t>
            </a:r>
            <a:r>
              <a:rPr lang="ru-RU" dirty="0" smtClean="0"/>
              <a:t>художественных произведений.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2.	Поиск информации.</a:t>
            </a:r>
          </a:p>
          <a:p>
            <a:pPr marL="0" indent="0">
              <a:buNone/>
            </a:pPr>
            <a:r>
              <a:rPr lang="ru-RU" dirty="0"/>
              <a:t>3.	Социологический опрос и обработка данных.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441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Самопожертвование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10411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«Отказ </a:t>
            </a:r>
            <a:r>
              <a:rPr lang="ru-RU" dirty="0"/>
              <a:t>от своих интересов ради других, ради общего блага</a:t>
            </a:r>
            <a:r>
              <a:rPr lang="ru-RU" dirty="0" smtClean="0"/>
              <a:t>». С. И. Ожегов.</a:t>
            </a:r>
            <a:endParaRPr lang="ru-RU" dirty="0"/>
          </a:p>
        </p:txBody>
      </p:sp>
      <p:pic>
        <p:nvPicPr>
          <p:cNvPr id="1026" name="Picture 2" descr="C:\Users\team\Desktop\мирошин\ожего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709842"/>
            <a:ext cx="3240360" cy="3995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751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Иван Алексеевич Бунин</a:t>
            </a:r>
            <a:endParaRPr lang="ru-RU" dirty="0"/>
          </a:p>
        </p:txBody>
      </p:sp>
      <p:pic>
        <p:nvPicPr>
          <p:cNvPr id="2050" name="Picture 2" descr="C:\Users\team\Desktop\мирошин\бунин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94274" y="2106448"/>
            <a:ext cx="3073870" cy="434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497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Заболел ребёнок</a:t>
            </a:r>
            <a:endParaRPr lang="ru-RU" dirty="0"/>
          </a:p>
        </p:txBody>
      </p:sp>
      <p:pic>
        <p:nvPicPr>
          <p:cNvPr id="3074" name="Picture 2" descr="C:\Users\team\Desktop\мирошин\лапти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76872"/>
            <a:ext cx="4007824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team\Desktop\мирошин\лапти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556792"/>
            <a:ext cx="4679745" cy="4679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859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Надо добывать, коли душа желает…</a:t>
            </a:r>
            <a:endParaRPr lang="ru-RU" dirty="0"/>
          </a:p>
        </p:txBody>
      </p:sp>
      <p:pic>
        <p:nvPicPr>
          <p:cNvPr id="5122" name="Picture 2" descr="C:\Users\team\Desktop\мирошин\лапти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03648" y="1988840"/>
            <a:ext cx="6703883" cy="3719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805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141</TotalTime>
  <Words>128</Words>
  <Application>Microsoft Office PowerPoint</Application>
  <PresentationFormat>Экран (4:3)</PresentationFormat>
  <Paragraphs>34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Аптека</vt:lpstr>
      <vt:lpstr>Что такое самопожертвование  и каково его проявление  в литературе  и в жизни.</vt:lpstr>
      <vt:lpstr>Цель исследования</vt:lpstr>
      <vt:lpstr>Задачи </vt:lpstr>
      <vt:lpstr>Гипотеза </vt:lpstr>
      <vt:lpstr>Методы исследования</vt:lpstr>
      <vt:lpstr>Самопожертвование </vt:lpstr>
      <vt:lpstr>Иван Алексеевич Бунин</vt:lpstr>
      <vt:lpstr>Заболел ребёнок</vt:lpstr>
      <vt:lpstr>Надо добывать, коли душа желает…</vt:lpstr>
      <vt:lpstr>Надо спасать</vt:lpstr>
      <vt:lpstr>Только вперёд </vt:lpstr>
      <vt:lpstr>Максим горький </vt:lpstr>
      <vt:lpstr>В. Г. Распутин «Уроки французского»</vt:lpstr>
      <vt:lpstr>Примеры из военной жизни</vt:lpstr>
      <vt:lpstr>Примеры из военной жизни</vt:lpstr>
      <vt:lpstr>Примеры из военной жизни</vt:lpstr>
      <vt:lpstr>Примеры самопожертвования януш корчак</vt:lpstr>
      <vt:lpstr>Примеры из мирной жизни</vt:lpstr>
      <vt:lpstr>Примеры из мирной жизни</vt:lpstr>
      <vt:lpstr>Примеры из мирной жизни</vt:lpstr>
      <vt:lpstr>примеры из мирной жизни</vt:lpstr>
      <vt:lpstr>Живи </vt:lpstr>
      <vt:lpstr>Ф.М. Достоевский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team</dc:creator>
  <cp:lastModifiedBy>team</cp:lastModifiedBy>
  <cp:revision>16</cp:revision>
  <dcterms:created xsi:type="dcterms:W3CDTF">2020-02-11T08:50:17Z</dcterms:created>
  <dcterms:modified xsi:type="dcterms:W3CDTF">2020-02-15T15:58:57Z</dcterms:modified>
</cp:coreProperties>
</file>