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6A661-6A89-4855-AF17-BE3D3DF5634B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DA102-12FB-4461-8E7D-525632C982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072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4DA102-12FB-4461-8E7D-525632C9826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4DA102-12FB-4461-8E7D-525632C9826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4DA102-12FB-4461-8E7D-525632C9826F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avatars.mds.yandex.net/get-pdb/963327/26d1e34c-6df7-4c60-8c1c-67dfe25e5199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7643834" cy="3171847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Опытно-экспериментальная деятельность                                            в средней группе                    «Волшебный песок»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Подготовила:      воспитатель МКДОУ «</a:t>
            </a:r>
            <a:r>
              <a:rPr lang="ru-RU" i="1" dirty="0" err="1" smtClean="0">
                <a:solidFill>
                  <a:srgbClr val="FF0000"/>
                </a:solidFill>
              </a:rPr>
              <a:t>Калачеевский</a:t>
            </a:r>
            <a:r>
              <a:rPr lang="ru-RU" i="1" dirty="0" smtClean="0">
                <a:solidFill>
                  <a:srgbClr val="FF0000"/>
                </a:solidFill>
              </a:rPr>
              <a:t> детский сад № 2»                   </a:t>
            </a:r>
            <a:r>
              <a:rPr lang="ru-RU" i="1" dirty="0" err="1" smtClean="0">
                <a:solidFill>
                  <a:srgbClr val="FF0000"/>
                </a:solidFill>
              </a:rPr>
              <a:t>Умникова</a:t>
            </a:r>
            <a:r>
              <a:rPr lang="ru-RU" i="1" dirty="0" smtClean="0">
                <a:solidFill>
                  <a:srgbClr val="FF0000"/>
                </a:solidFill>
              </a:rPr>
              <a:t> И.Н.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900igr.net/up/datai/129549/0044-065-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-20200221-WA001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3" y="428604"/>
            <a:ext cx="3696917" cy="4929222"/>
          </a:xfrm>
          <a:prstGeom prst="rect">
            <a:avLst/>
          </a:prstGeom>
        </p:spPr>
      </p:pic>
      <p:pic>
        <p:nvPicPr>
          <p:cNvPr id="6" name="Рисунок 5" descr="IMG-20200221-WA001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285860"/>
            <a:ext cx="3750495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ttp://900igr.net/up/datai/129549/0044-065-.jpg"/>
          <p:cNvPicPr>
            <a:picLocks noGrp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-20200221-WA001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17357">
            <a:off x="621689" y="511969"/>
            <a:ext cx="2990287" cy="3643338"/>
          </a:xfrm>
          <a:prstGeom prst="rect">
            <a:avLst/>
          </a:prstGeom>
        </p:spPr>
      </p:pic>
      <p:pic>
        <p:nvPicPr>
          <p:cNvPr id="6" name="Рисунок 5" descr="IMG-20200221-WA000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94407">
            <a:off x="5612677" y="587207"/>
            <a:ext cx="2786064" cy="3714752"/>
          </a:xfrm>
          <a:prstGeom prst="rect">
            <a:avLst/>
          </a:prstGeom>
        </p:spPr>
      </p:pic>
      <p:pic>
        <p:nvPicPr>
          <p:cNvPr id="8" name="Рисунок 7" descr="IMG-20200221-WA000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2786058"/>
            <a:ext cx="2857502" cy="359568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722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Опыт №2 «Почему при сильном ветре неудобно играть с песком»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Материал: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«песочница»  с тонким слоем песка.                                                    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Ход эксперимента: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Рассматривание заготовленной «песочницы».                                  Создаем «ураган» – резко с силой сжимаем.                                 Что происходит и почему?                                      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Вывод: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Песчинки маленькие, мелкие, не прилипают друг к другу, они не могут удерживаться ни друг за друга, ни за землю при сильной струе воздуха.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900igr.net/up/datai/129549/0044-065-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G-20200221-WA000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642918"/>
            <a:ext cx="3857634" cy="5143512"/>
          </a:xfrm>
          <a:prstGeom prst="rect">
            <a:avLst/>
          </a:prstGeom>
        </p:spPr>
      </p:pic>
      <p:pic>
        <p:nvPicPr>
          <p:cNvPr id="8" name="Рисунок 7" descr="IMG-20200221-WA000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642918"/>
            <a:ext cx="3946932" cy="52625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1504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Опыт №3 «Что будет если в песок добавим воду»                                                               </a:t>
            </a: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Материал: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«песочница», стакан с водой, игровые принадлежности.                                                             </a:t>
            </a: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Ход эксперимента: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Рассматривание «песочницы». Добавляем воду.                                                                 Что происходит и почему?                                                    </a:t>
            </a: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Вывод: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Песок сухой, когда попадает вода, она быстро впитывается и песок становится сырым, липким. С ним легко играть.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://900igr.net/up/datai/129549/0044-065-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G-20200221-WA000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57166"/>
            <a:ext cx="3676082" cy="4643470"/>
          </a:xfrm>
          <a:prstGeom prst="rect">
            <a:avLst/>
          </a:prstGeom>
        </p:spPr>
      </p:pic>
      <p:pic>
        <p:nvPicPr>
          <p:cNvPr id="8" name="Рисунок 7" descr="IMG-20200221-WA000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1571612"/>
            <a:ext cx="3482603" cy="464347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://900igr.net/up/datai/129549/0044-065-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G-20200221-WA00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071546"/>
            <a:ext cx="3857652" cy="5143536"/>
          </a:xfrm>
          <a:prstGeom prst="rect">
            <a:avLst/>
          </a:prstGeom>
        </p:spPr>
      </p:pic>
      <p:pic>
        <p:nvPicPr>
          <p:cNvPr id="8" name="Рисунок 7" descr="IMG-20200221-WA000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500042"/>
            <a:ext cx="3714758" cy="495301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28652"/>
            <a:ext cx="8229600" cy="749063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Опыт №4 «Окраска песка гуашью в разные цвета»                                       </a:t>
            </a: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Материал: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«песочница», вода, гуашь, кисти.                                                            </a:t>
            </a: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Ход эксперимента: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Рассматривание «песочницы», смешиваем воду с гуашью. Что происходит и почему? Почему изменился песок?                                         </a:t>
            </a: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Вывод: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Песок сухой, когда попадает вода, она быстро впитывается, песок меняет цвет из-за цветной воды.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20200225_1001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57166"/>
            <a:ext cx="5000660" cy="3000396"/>
          </a:xfrm>
          <a:prstGeom prst="rect">
            <a:avLst/>
          </a:prstGeom>
        </p:spPr>
      </p:pic>
      <p:pic>
        <p:nvPicPr>
          <p:cNvPr id="8" name="Рисунок 7" descr="20200225_10004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3143248"/>
            <a:ext cx="5476913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0200225_1002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3" y="500042"/>
            <a:ext cx="4929222" cy="2957533"/>
          </a:xfrm>
          <a:prstGeom prst="rect">
            <a:avLst/>
          </a:prstGeom>
        </p:spPr>
      </p:pic>
      <p:pic>
        <p:nvPicPr>
          <p:cNvPr id="6" name="Рисунок 5" descr="20200225_10023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1695">
            <a:off x="5857884" y="428604"/>
            <a:ext cx="2771780" cy="4619633"/>
          </a:xfrm>
          <a:prstGeom prst="rect">
            <a:avLst/>
          </a:prstGeom>
        </p:spPr>
      </p:pic>
      <p:pic>
        <p:nvPicPr>
          <p:cNvPr id="7" name="Рисунок 6" descr="20200225_10030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05955">
            <a:off x="1550179" y="2593169"/>
            <a:ext cx="2757492" cy="47149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29549/0044-065-.jpg"/>
          <p:cNvPicPr>
            <a:picLocks noGrp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74638"/>
            <a:ext cx="8429684" cy="629763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Актуальность</a:t>
            </a: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Ребенок рождается исследователем. Неутолимая жажда новых впечатлений, любопытство, постоянное стремление наблюдать и экспериментировать, самостоятельно искать новые сведения о мире, традиционно рассматриваются как важнейшие черты детского поведений. Удовлетворяя свою любознательность в процессе активной познавательно-исследовательской деятельности, которая в естественной форме проявляется в виде детского экспериментирования, ребенок с одной стороны расширяет представления о мире, с другой – начинает овладевать основополагающими культурными формами упорядочения опыта: причинно-следственными, пространственными и временными отношениями, позволяющими связать отдельные представления в целостную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картину мира. 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42966"/>
            <a:ext cx="8229600" cy="65722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Опыт №5 «Смешивание песка с гуашью»</a:t>
            </a:r>
            <a:br>
              <a:rPr lang="ru-RU" sz="3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Рассматривание «песочницы».                 При смешивании песка с гуашью , песок становится влажным, яркого цвета. </a:t>
            </a:r>
            <a:endParaRPr lang="ru-RU" sz="3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://900igr.net/up/datai/129549/0044-065-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20200225_10074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407672">
            <a:off x="1695834" y="-64055"/>
            <a:ext cx="3093132" cy="5155221"/>
          </a:xfrm>
          <a:prstGeom prst="rect">
            <a:avLst/>
          </a:prstGeom>
        </p:spPr>
      </p:pic>
      <p:pic>
        <p:nvPicPr>
          <p:cNvPr id="8" name="Рисунок 7" descr="20200225_10112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37056">
            <a:off x="4672207" y="2248065"/>
            <a:ext cx="2785740" cy="46429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Опыт №6 «Лепим из песка»</a:t>
            </a:r>
            <a:br>
              <a:rPr lang="ru-RU" sz="3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Материал: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подносы с цветным песком. </a:t>
            </a: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Ход эксперимента: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Попробуем слепить из песка, оставить до высыхания.                        Что происходит с поделками после высыхания?                                                    </a:t>
            </a: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Вывод: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Из мокрого песка можно лепить, но после высыхания он рассыпается.</a:t>
            </a:r>
            <a:endParaRPr lang="ru-RU" sz="32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://900igr.net/up/datai/129549/0044-065-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20200225_10502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414440" y="-342926"/>
            <a:ext cx="2743219" cy="4572032"/>
          </a:xfrm>
          <a:prstGeom prst="rect">
            <a:avLst/>
          </a:prstGeom>
        </p:spPr>
      </p:pic>
      <p:pic>
        <p:nvPicPr>
          <p:cNvPr id="8" name="Рисунок 7" descr="20200225_10510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933429" y="2710381"/>
            <a:ext cx="2798801" cy="4664668"/>
          </a:xfrm>
          <a:prstGeom prst="rect">
            <a:avLst/>
          </a:prstGeom>
        </p:spPr>
      </p:pic>
      <p:pic>
        <p:nvPicPr>
          <p:cNvPr id="9" name="Рисунок 8" descr="20200226_11143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71575">
            <a:off x="472763" y="3562398"/>
            <a:ext cx="4048153" cy="2428892"/>
          </a:xfrm>
          <a:prstGeom prst="rect">
            <a:avLst/>
          </a:prstGeom>
        </p:spPr>
      </p:pic>
      <p:pic>
        <p:nvPicPr>
          <p:cNvPr id="10" name="Рисунок 9" descr="20200226_111559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2285">
            <a:off x="4369044" y="642600"/>
            <a:ext cx="4329765" cy="259786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Пескотерапия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в нашей группе </a:t>
            </a:r>
            <a:b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Игры с песком как средство развития ребенка </a:t>
            </a:r>
            <a:b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-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Игры с цветным песком   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Игры с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кенетическим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песком</a:t>
            </a:r>
            <a:endParaRPr lang="ru-RU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ttp://900igr.net/up/datai/129549/0044-065-.jpg"/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Игры с цветным песком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20200226_11151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357298"/>
            <a:ext cx="4524407" cy="2714644"/>
          </a:xfrm>
          <a:prstGeom prst="rect">
            <a:avLst/>
          </a:prstGeom>
        </p:spPr>
      </p:pic>
      <p:pic>
        <p:nvPicPr>
          <p:cNvPr id="8" name="Рисунок 7" descr="20200226_11155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1714488"/>
            <a:ext cx="4024340" cy="2714644"/>
          </a:xfrm>
          <a:prstGeom prst="rect">
            <a:avLst/>
          </a:prstGeom>
        </p:spPr>
      </p:pic>
      <p:pic>
        <p:nvPicPr>
          <p:cNvPr id="9" name="Рисунок 8" descr="20200226_11154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4143380"/>
            <a:ext cx="3810027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900igr.net/up/datai/129549/0044-065-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Игры с кинетическим песком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20200226_11241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214422"/>
            <a:ext cx="4643470" cy="2786082"/>
          </a:xfrm>
          <a:prstGeom prst="rect">
            <a:avLst/>
          </a:prstGeom>
        </p:spPr>
      </p:pic>
      <p:pic>
        <p:nvPicPr>
          <p:cNvPr id="7" name="Рисунок 6" descr="20200225_11025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1142985"/>
            <a:ext cx="2714643" cy="3500461"/>
          </a:xfrm>
          <a:prstGeom prst="rect">
            <a:avLst/>
          </a:prstGeom>
        </p:spPr>
      </p:pic>
      <p:pic>
        <p:nvPicPr>
          <p:cNvPr id="8" name="Рисунок 7" descr="20200225_11010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47236">
            <a:off x="1701119" y="3110093"/>
            <a:ext cx="2336358" cy="3893930"/>
          </a:xfrm>
          <a:prstGeom prst="rect">
            <a:avLst/>
          </a:prstGeom>
        </p:spPr>
      </p:pic>
      <p:pic>
        <p:nvPicPr>
          <p:cNvPr id="9" name="Рисунок 8" descr="20200225_110651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85528" y="3286976"/>
            <a:ext cx="2354899" cy="392483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Во время игры с кинетическим песком:                        -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Существенно усиливается желание ребенка узнавать что-то новое, экспериментировать и работать самостоятельно.                                                                           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Мощно развивается «тактильная чувствительность» как основа развития «ручного интеллекта».                             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 играх с кинетическим песком более гармонично и интенсивно развиваются все познавательные функции (восприятие, внимание, память, мышление), а также речь и моторика.                                                                          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Совершенствуется развитие предметно-игровой деятельности, что в дальнейшем способствует развитию сюжетно-ролевой игры и коммуникативных навыков ребенка.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2151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«Пустая голова не рассуждает: чем больше опыта, тем больше способна она рассуждать…»  </a:t>
            </a:r>
            <a:b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</a:t>
            </a:r>
            <a:r>
              <a:rPr lang="ru-RU" sz="28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П.П.Блонский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«Люди, научившиеся… наблюдениям и опытам приобретают способность сами ставить вопросы и получать на них фактические ответы, оказываясь на более высоком умственном и нравственном уровне в сравнении с теми, кто такой школы не прошел».</a:t>
            </a:r>
            <a:b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Спасибо за внимание к экспериментальной деятельности.</a:t>
            </a:r>
            <a:endParaRPr lang="ru-RU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900igr.net/up/datai/129549/0044-065-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Основные характеристики детского         экспериментирования 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2800" dirty="0" smtClean="0"/>
              <a:t>Слово </a:t>
            </a:r>
            <a:r>
              <a:rPr lang="ru-RU" sz="2800" b="1" dirty="0" smtClean="0">
                <a:solidFill>
                  <a:srgbClr val="7030A0"/>
                </a:solidFill>
              </a:rPr>
              <a:t>«эксперимент» </a:t>
            </a:r>
            <a:r>
              <a:rPr lang="ru-RU" sz="2800" dirty="0" smtClean="0"/>
              <a:t>происходит от греческого слова </a:t>
            </a:r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en-US" sz="2800" dirty="0" err="1" smtClean="0">
                <a:solidFill>
                  <a:srgbClr val="FF0000"/>
                </a:solidFill>
              </a:rPr>
              <a:t>experimentum</a:t>
            </a:r>
            <a:r>
              <a:rPr lang="ru-RU" sz="2800" dirty="0" smtClean="0">
                <a:solidFill>
                  <a:srgbClr val="FF0000"/>
                </a:solidFill>
              </a:rPr>
              <a:t>», </a:t>
            </a:r>
            <a:r>
              <a:rPr lang="ru-RU" sz="2800" dirty="0" smtClean="0"/>
              <a:t>что переводится как «проба, опыт».</a:t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70C0"/>
                </a:solidFill>
              </a:rPr>
              <a:t>Формы экспериментирования</a:t>
            </a:r>
            <a:r>
              <a:rPr lang="ru-RU" sz="2800" dirty="0" smtClean="0"/>
              <a:t>-                            (познавательная и продуктивная)                                                                                   В детском экспериментировании наиболее мощно проявляется собственная активность детей, направленная на получение:                                                  -Новые сведения, новые знания (познавательная форма);                                                                                                      - На получение продуктов творчества (продуктивная форма)</a:t>
            </a:r>
            <a:br>
              <a:rPr lang="ru-RU" sz="2800" dirty="0" smtClean="0"/>
            </a:b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900igr.net/up/datai/129549/0044-065-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278608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Цель: </a:t>
            </a:r>
            <a:r>
              <a:rPr lang="ru-RU" sz="3600" b="1" dirty="0" smtClean="0"/>
              <a:t>Познакомить детей с песком как с природным компонентом и его составом, дать представления о свойствах песка.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20200225_10483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2857496"/>
            <a:ext cx="5857915" cy="35147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428628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Программные задачи: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100" b="1" dirty="0" err="1" smtClean="0">
                <a:solidFill>
                  <a:srgbClr val="7030A0"/>
                </a:solidFill>
              </a:rPr>
              <a:t>Обучающяя</a:t>
            </a:r>
            <a:r>
              <a:rPr lang="ru-RU" sz="3100" b="1" dirty="0" smtClean="0">
                <a:solidFill>
                  <a:srgbClr val="7030A0"/>
                </a:solidFill>
              </a:rPr>
              <a:t>                                                                          </a:t>
            </a:r>
            <a:r>
              <a:rPr lang="ru-RU" sz="3100" b="1" dirty="0" smtClean="0"/>
              <a:t> </a:t>
            </a:r>
            <a:r>
              <a:rPr lang="ru-RU" sz="2700" b="1" dirty="0" smtClean="0"/>
              <a:t>--Помочь детям лучше узнать окружающий мир неживой природы.                                                                                                                – Создать благоприятные условия для сенсорного восприятия, совершенствование таких жизненно важных психических процессов, как ощущения, являющихся первыми ступенями в познании окружающего мира.                            – Через игры и опыты научить детей определять физические свойства песка.                                                                         </a:t>
            </a:r>
            <a:r>
              <a:rPr lang="ru-RU" sz="3100" b="1" dirty="0" smtClean="0">
                <a:solidFill>
                  <a:srgbClr val="7030A0"/>
                </a:solidFill>
              </a:rPr>
              <a:t>Развивающая</a:t>
            </a:r>
            <a:r>
              <a:rPr lang="ru-RU" sz="2700" b="1" dirty="0" smtClean="0"/>
              <a:t>                                                                                                 - Развивать самостоятельные умозаключения по результатам обследования.                                                                         </a:t>
            </a:r>
            <a:r>
              <a:rPr lang="ru-RU" sz="3100" b="1" dirty="0" smtClean="0">
                <a:solidFill>
                  <a:srgbClr val="7030A0"/>
                </a:solidFill>
              </a:rPr>
              <a:t>Воспитательная  </a:t>
            </a:r>
            <a:r>
              <a:rPr lang="ru-RU" sz="2700" b="1" dirty="0" smtClean="0"/>
              <a:t>                                                                                              - Воспитывать нравственные и духовные качества ребенка во время его общения с природой.</a:t>
            </a:r>
            <a:endParaRPr lang="ru-RU" sz="27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429652" cy="635795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Структура детского экспериментирования</a:t>
            </a:r>
            <a:br>
              <a:rPr lang="ru-RU" sz="31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2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Цель: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развитие умений ребенка взаимодействовать с исследуемыми объектами в «лабораторных» условиях как средствами познания окружающего мира.  </a:t>
            </a:r>
            <a:r>
              <a:rPr lang="ru-RU" sz="2700" b="1" dirty="0" smtClean="0"/>
              <a:t>                                                                                </a:t>
            </a:r>
            <a:r>
              <a:rPr lang="ru-RU" sz="2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Задачи: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1.развитие мыслительных процессов; 2. развитие мыслительных операций; 3.освоение методов познания; 4. развитие причинно-следственных связей и отношений.                                 </a:t>
            </a:r>
            <a:r>
              <a:rPr lang="ru-RU" sz="2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Содержание: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информация об объектах и явлениях, предметах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                                                                                     </a:t>
            </a:r>
            <a:r>
              <a:rPr lang="ru-RU" sz="2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Мотив: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познавательные потребности, познавательный интерес.                                                                                           </a:t>
            </a:r>
            <a:r>
              <a:rPr lang="ru-RU" sz="2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Средства: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язык, речь, поисковые действия.                                      </a:t>
            </a:r>
            <a:r>
              <a:rPr lang="ru-RU" sz="2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Формы: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элементарно-поисковая деятельность, опыты эксперименты.                                                                                     </a:t>
            </a:r>
            <a:r>
              <a:rPr lang="ru-RU" sz="2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Условия: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постепенное усложнение, организация условий, использование проблемных ситуаций.                                     </a:t>
            </a:r>
            <a:r>
              <a:rPr lang="ru-RU" sz="2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Результат: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 опыт самостоятельной деятельности, исследовательской работы, новые знания и умения.</a:t>
            </a:r>
            <a:endParaRPr lang="ru-RU" sz="2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900igr.net/up/datai/129549/0044-065-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42889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Китайская пословица гласит: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«Расскажи – и я забуду, покажи – и я запомню, дай попробовать – и я пойму!»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571868" y="3886200"/>
            <a:ext cx="4572032" cy="2257444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Усваивается все прочно и надолго, когда ребенок слышит, видит и делает сам!!!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78647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Игра с песком                                                  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Одно из самых любимых занятий детей. Но игра с песком – это не просто времяпрепровождение. Это много новых эмоций и развивающих игр. Ребенок сам тянется к песку, и надо только придать этой тяге творческую составляющую, и из обычного ковыряния в песке получается образовательный процесс.                                Главное достоинство песочной терапии заключается в том, что ребенок простым и интересным способом может построить целый мир, ощущая при этом себя творцом этого мира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8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29549/0044-065-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5795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Опыт №1 «Из чего состоит песок» </a:t>
            </a:r>
            <a:b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Материал: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стаканчики с песком, листы белой бумаги, лупы.                                                                                        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Ход эксперимента: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Насыпьте песок на лист бумаги, с помощью лупы рассмотрите его.                                                     Из чего состоит песок? (зернышек-песчинок)                             Как выглядят песчинки?                                                       Похожи ли песчинки одна на другую?                                Чтобы получилась большая горка песка нужно очень много песка.                                                                           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Вывод: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Песок состоит из мелких песчинок, которые не прилипают друг к другу.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451</Words>
  <Application>Microsoft Office PowerPoint</Application>
  <PresentationFormat>Экран (4:3)</PresentationFormat>
  <Paragraphs>24</Paragraphs>
  <Slides>28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Опытно-экспериментальная деятельность                                            в средней группе                    «Волшебный песок»</vt:lpstr>
      <vt:lpstr>Актуальность Ребенок рождается исследователем. Неутолимая жажда новых впечатлений, любопытство, постоянное стремление наблюдать и экспериментировать, самостоятельно искать новые сведения о мире, традиционно рассматриваются как важнейшие черты детского поведений. Удовлетворяя свою любознательность в процессе активной познавательно-исследовательской деятельности, которая в естественной форме проявляется в виде детского экспериментирования, ребенок с одной стороны расширяет представления о мире, с другой – начинает овладевать основополагающими культурными формами упорядочения опыта: причинно-следственными, пространственными и временными отношениями, позволяющими связать отдельные представления в целостную картину мира. </vt:lpstr>
      <vt:lpstr>Основные характеристики детского         экспериментирования  Слово «эксперимент» происходит от греческого слова «experimentum», что переводится как «проба, опыт». Формы экспериментирования-                            (познавательная и продуктивная)                                                                                   В детском экспериментировании наиболее мощно проявляется собственная активность детей, направленная на получение:                                                  -Новые сведения, новые знания (познавательная форма);                                                                                                      - На получение продуктов творчества (продуктивная форма) </vt:lpstr>
      <vt:lpstr>Цель: Познакомить детей с песком как с природным компонентом и его составом, дать представления о свойствах песка.</vt:lpstr>
      <vt:lpstr>Программные задачи: Обучающяя                                                                           --Помочь детям лучше узнать окружающий мир неживой природы.                                                                                                                – Создать благоприятные условия для сенсорного восприятия, совершенствование таких жизненно важных психических процессов, как ощущения, являющихся первыми ступенями в познании окружающего мира.                            – Через игры и опыты научить детей определять физические свойства песка.                                                                         Развивающая                                                                                                 - Развивать самостоятельные умозаключения по результатам обследования.                                                                         Воспитательная                                                                                                - Воспитывать нравственные и духовные качества ребенка во время его общения с природой.</vt:lpstr>
      <vt:lpstr>Структура детского экспериментирования  Цель: развитие умений ребенка взаимодействовать с исследуемыми объектами в «лабораторных» условиях как средствами познания окружающего мира.                                                                                  Задачи: 1.развитие мыслительных процессов; 2. развитие мыслительных операций; 3.освоение методов познания; 4. развитие причинно-следственных связей и отношений.                                 Содержание: информация об объектах и явлениях, предметах.                                                                                      Мотив: познавательные потребности, познавательный интерес.                                                                                           Средства: язык, речь, поисковые действия.                                      Формы: элементарно-поисковая деятельность, опыты эксперименты.                                                                                     Условия: постепенное усложнение, организация условий, использование проблемных ситуаций.                                     Результат:  опыт самостоятельной деятельности, исследовательской работы, новые знания и умения.</vt:lpstr>
      <vt:lpstr>Китайская пословица гласит:                       «Расскажи – и я забуду, покажи – и я запомню, дай попробовать – и я пойму!»</vt:lpstr>
      <vt:lpstr>Игра с песком                                                  Одно из самых любимых занятий детей. Но игра с песком – это не просто времяпрепровождение. Это много новых эмоций и развивающих игр. Ребенок сам тянется к песку, и надо только придать этой тяге творческую составляющую, и из обычного ковыряния в песке получается образовательный процесс.                                Главное достоинство песочной терапии заключается в том, что ребенок простым и интересным способом может построить целый мир, ощущая при этом себя творцом этого мира.</vt:lpstr>
      <vt:lpstr>Опыт №1 «Из чего состоит песок»     Материал: стаканчики с песком, листы белой бумаги, лупы.                                                                                        Ход эксперимента: Насыпьте песок на лист бумаги, с помощью лупы рассмотрите его.                                                     Из чего состоит песок? (зернышек-песчинок)                             Как выглядят песчинки?                                                       Похожи ли песчинки одна на другую?                                Чтобы получилась большая горка песка нужно очень много песка.                                                                           Вывод: Песок состоит из мелких песчинок, которые не прилипают друг к другу.</vt:lpstr>
      <vt:lpstr>Презентация PowerPoint</vt:lpstr>
      <vt:lpstr>Презентация PowerPoint</vt:lpstr>
      <vt:lpstr>Опыт №2 «Почему при сильном ветре неудобно играть с песком»   Материал: «песочница»  с тонким слоем песка.                                                    Ход эксперимента: Рассматривание заготовленной «песочницы».                                  Создаем «ураган» – резко с силой сжимаем.                                 Что происходит и почему?                                      Вывод: Песчинки маленькие, мелкие, не прилипают друг к другу, они не могут удерживаться ни друг за друга, ни за землю при сильной струе воздуха.</vt:lpstr>
      <vt:lpstr>Презентация PowerPoint</vt:lpstr>
      <vt:lpstr>Опыт №3 «Что будет если в песок добавим воду»                                                               Материал: «песочница», стакан с водой, игровые принадлежности.                                                             Ход эксперимента: Рассматривание «песочницы». Добавляем воду.                                                                 Что происходит и почему?                                                    Вывод: Песок сухой, когда попадает вода, она быстро впитывается и песок становится сырым, липким. С ним легко играть.</vt:lpstr>
      <vt:lpstr>Презентация PowerPoint</vt:lpstr>
      <vt:lpstr>Презентация PowerPoint</vt:lpstr>
      <vt:lpstr>Опыт №4 «Окраска песка гуашью в разные цвета»                                       Материал: «песочница», вода, гуашь, кисти.                                                            Ход эксперимента: Рассматривание «песочницы», смешиваем воду с гуашью. Что происходит и почему? Почему изменился песок?                                         Вывод: Песок сухой, когда попадает вода, она быстро впитывается, песок меняет цвет из-за цветной воды.</vt:lpstr>
      <vt:lpstr>Презентация PowerPoint</vt:lpstr>
      <vt:lpstr>Презентация PowerPoint</vt:lpstr>
      <vt:lpstr>Опыт №5 «Смешивание песка с гуашью»   Рассматривание «песочницы».                 При смешивании песка с гуашью , песок становится влажным, яркого цвета. </vt:lpstr>
      <vt:lpstr>Презентация PowerPoint</vt:lpstr>
      <vt:lpstr>Опыт №6 «Лепим из песка»                                                                Материал: подносы с цветным песком. Ход эксперимента: Попробуем слепить из песка, оставить до высыхания.                        Что происходит с поделками после высыхания?                                                    Вывод: Из мокрого песка можно лепить, но после высыхания он рассыпается.</vt:lpstr>
      <vt:lpstr>Презентация PowerPoint</vt:lpstr>
      <vt:lpstr>Пескотерапия в нашей группе                                                                      Игры с песком как средство развития ребенка                                                                                                -Игры с цветным песком                                                                                       - Игры с кенетическим песком</vt:lpstr>
      <vt:lpstr>Игры с цветным песком</vt:lpstr>
      <vt:lpstr>Игры с кинетическим песком</vt:lpstr>
      <vt:lpstr>Во время игры с кинетическим песком:                        - Существенно усиливается желание ребенка узнавать что-то новое, экспериментировать и работать самостоятельно.                                                                            – Мощно развивается «тактильная чувствительность» как основа развития «ручного интеллекта».                              – В играх с кинетическим песком более гармонично и интенсивно развиваются все познавательные функции (восприятие, внимание, память, мышление), а также речь и моторика.                                                                           – Совершенствуется развитие предметно-игровой деятельности, что в дальнейшем способствует развитию сюжетно-ролевой игры и коммуникативных навыков ребенка.</vt:lpstr>
      <vt:lpstr>«Пустая голова не рассуждает: чем больше опыта, тем больше способна она рассуждать…»                 П.П.Блонский  «Люди, научившиеся… наблюдениям и опытам приобретают способность сами ставить вопросы и получать на них фактические ответы, оказываясь на более высоком умственном и нравственном уровне в сравнении с теми, кто такой школы не прошел».  Спасибо за внимание к экспериментальной деятельности.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ПААТВ</dc:title>
  <dc:creator>User</dc:creator>
  <cp:lastModifiedBy>sad-2.2yandex.ru@outlook.com</cp:lastModifiedBy>
  <cp:revision>70</cp:revision>
  <dcterms:created xsi:type="dcterms:W3CDTF">2020-02-21T10:18:50Z</dcterms:created>
  <dcterms:modified xsi:type="dcterms:W3CDTF">2020-08-05T07:38:52Z</dcterms:modified>
</cp:coreProperties>
</file>