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85728"/>
            <a:ext cx="7767662" cy="342902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презентация»природные зоны России»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2000240"/>
            <a:ext cx="5638808" cy="3143272"/>
          </a:xfrm>
        </p:spPr>
        <p:txBody>
          <a:bodyPr/>
          <a:lstStyle/>
          <a:p>
            <a:r>
              <a:rPr lang="ru-RU" dirty="0" smtClean="0"/>
              <a:t>Подготовила </a:t>
            </a:r>
            <a:r>
              <a:rPr lang="ru-RU" dirty="0" err="1" smtClean="0"/>
              <a:t>Мамраева</a:t>
            </a:r>
            <a:r>
              <a:rPr lang="ru-RU" dirty="0" smtClean="0"/>
              <a:t> О.Н.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prikolnye-kartinki.ru/img/picture/Aug/23/57bf7feb92c2886646bcd56b71997103/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1660950"/>
            <a:ext cx="6262678" cy="4697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0d71/000948b8-2aa71723/hello_html_m4c8752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642918"/>
            <a:ext cx="7905801" cy="59293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12f9/00108db8-cf1898b7/img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303587"/>
            <a:ext cx="8001056" cy="60007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285/000a3bb4-4737cfb0/img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428604"/>
            <a:ext cx="8102593" cy="60769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108d/0015945c-33cfa32a/img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428604"/>
            <a:ext cx="8001056" cy="6000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04.fotocdn.net/s118/ba850606b1084132/public_pin_l/27030480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1989" y="428603"/>
            <a:ext cx="7940539" cy="58437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.mycdn.me/i?r=AzEPZsRbOZEKgBhR0XGMT1RkSYPte1TdcBRPC2A14Wb6WaaKTM5SRkZCeTgDn6uOyic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428604"/>
            <a:ext cx="8072494" cy="59440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ds05.infourok.ru/uploads/ex/00d3/000c706a-6b3ad5d3/3/hello_html_625f81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428604"/>
            <a:ext cx="7915584" cy="5828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s://2.bp.blogspot.com/-O9Z2yytZDb4/XKXfO8d3GyI/AAAAAAAAH3M/5ZqteDCRBosQUKh_Enyx8yr48o2vuh8WACLcBGAs/s1600/0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2601" y="500042"/>
            <a:ext cx="8123087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Другая 1">
      <a:dk1>
        <a:sysClr val="windowText" lastClr="000000"/>
      </a:dk1>
      <a:lt1>
        <a:srgbClr val="CE6868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53</TotalTime>
  <Words>4</Words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Обычная</vt:lpstr>
      <vt:lpstr> презентация»природные зоны России»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Администратор</cp:lastModifiedBy>
  <cp:revision>12</cp:revision>
  <dcterms:created xsi:type="dcterms:W3CDTF">2020-08-05T19:32:16Z</dcterms:created>
  <dcterms:modified xsi:type="dcterms:W3CDTF">2020-08-05T20:46:24Z</dcterms:modified>
</cp:coreProperties>
</file>