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7" r:id="rId9"/>
    <p:sldId id="263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A374E-426F-4131-9170-8534AFEEA354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91504-2CD7-48A7-8A60-644361BC3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56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Цель проекта: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Обогащение и углубление у детей представлений о домашних животных, способах ухода и общения с ними.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1504-2CD7-48A7-8A60-644361BC3A1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706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866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061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90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619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635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20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40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799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44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47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25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0E4B5-DB5F-4722-910B-7C1B0656C625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053DE-E1FE-42EB-9992-921FEE35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69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30425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к Всемирному дню домашних животных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домашний любимец»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9504" y="5821538"/>
            <a:ext cx="4464496" cy="1032520"/>
          </a:xfrm>
        </p:spPr>
        <p:txBody>
          <a:bodyPr>
            <a:normAutofit fontScale="925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Капитонова А.А.,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воспитатель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760" y="2420888"/>
            <a:ext cx="4256223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137653"/>
            <a:ext cx="4370513" cy="2531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3045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деятельности</a:t>
            </a: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Чтение: Я.М.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Тайц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«Ступеньки»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Ю.Д. Дмитриев «Соседи по планете: домашние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животные»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В.Г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Сутеев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«Три котенка», «Кто сказал Мяу»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С.Я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Маршак «Усатый – полосатый»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Л.Н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Толстой «Спала кошка на крыше»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Е.И.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«Рассказы про Томку»,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про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Тюпу»       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«Петушок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бобовое зёрнышко»,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Бычок  – смоляной бочок»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описательного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я маме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помогаю заботиться о домашнем питомце»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Составление описательного рассказа «Мой домашний любимец»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плаката «Наши  домашние питомцы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фотографии)</a:t>
            </a:r>
          </a:p>
        </p:txBody>
      </p:sp>
    </p:spTree>
    <p:extLst>
      <p:ext uri="{BB962C8B-B14F-4D97-AF65-F5344CB8AC3E}">
        <p14:creationId xmlns:p14="http://schemas.microsoft.com/office/powerpoint/2010/main" val="4111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32655"/>
            <a:ext cx="4355976" cy="3025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7"/>
            <a:ext cx="4032448" cy="3025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212" y="3467883"/>
            <a:ext cx="4642036" cy="3243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480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3287379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44016"/>
            <a:ext cx="325221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708920"/>
            <a:ext cx="3744417" cy="4130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537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детской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домашних животных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Отгадывание загадок о домашних животных.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«Нужна ли животным наша помощь?»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Лото «Домашние животные», «Мамы и детки»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40" y="4221088"/>
            <a:ext cx="3563888" cy="2515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219091"/>
            <a:ext cx="3383638" cy="2517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564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738" y="3312368"/>
            <a:ext cx="2825766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 развитие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детской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«Кошка»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«Деревенский двор»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картинок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«Домашние любимцы»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70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4855634" cy="3373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1192" y="764704"/>
            <a:ext cx="4078300" cy="5242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455" y="3489639"/>
            <a:ext cx="4720736" cy="330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917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над проектом: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Подготовительный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цели и определение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материалов по теме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основного этапа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Основной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проекта «Мой домашний любимец»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Заключительный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презентации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05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075240" cy="4929411"/>
          </a:xfrm>
        </p:spPr>
        <p:txBody>
          <a:bodyPr>
            <a:noAutofit/>
          </a:bodyPr>
          <a:lstStyle/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Обогатились знания детей о животном мире ближайшего окружения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Обогатился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расширился словарь в рамках данной темы.</a:t>
            </a: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Повысилась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активность и связность речевых высказываний.</a:t>
            </a: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Улучшились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навыки общения со сверстниками и взрослыми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узнали, как можно ухаживать за домашними животными.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стали отзывчивее и внимательнее к животным, часто рассказывают о своих домашних любимцах, играют в сюжетные игры с животными (в игре заботятся о них, кормят, строят домики).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даны рекомендации  завести домашнего питомца в доме.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295625"/>
            <a:ext cx="5196026" cy="30136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901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08912" cy="474198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sz="2800" dirty="0"/>
              <a:t>Обогащение и углубление у детей представлений о домашних животных.</a:t>
            </a:r>
          </a:p>
          <a:p>
            <a:r>
              <a:rPr lang="ru-RU" sz="2800" dirty="0"/>
              <a:t>Развитие речи и речевого общения детей  в процессе организации проектной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97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 детей о разнообразии домашних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питомцев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формировать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обогащать представления детей о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потребностях животных</a:t>
            </a:r>
          </a:p>
          <a:p>
            <a:pPr marL="0" indent="0" algn="just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для их роста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 уходе за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домашними питомцами;</a:t>
            </a:r>
          </a:p>
          <a:p>
            <a:pPr marL="0" indent="0" algn="just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обогащать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расширять словарный запас по теме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</a:t>
            </a:r>
            <a:endParaRPr lang="ru-RU" sz="6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активно им пользоваться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 развивать познавательный интерес;</a:t>
            </a:r>
          </a:p>
          <a:p>
            <a:pPr marL="0" indent="0" algn="just"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развивать речевую активность и связность речевых 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высказываний;</a:t>
            </a:r>
          </a:p>
          <a:p>
            <a:pPr marL="0" indent="0" algn="just"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развивать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навыки со сверстниками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взрослыми;</a:t>
            </a:r>
          </a:p>
          <a:p>
            <a:pPr marL="0" indent="0" algn="just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развивать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восприятие, логическое мышление,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</a:t>
            </a:r>
          </a:p>
          <a:p>
            <a:pPr marL="0" indent="0" algn="just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волевые и  трудовые качества.</a:t>
            </a:r>
          </a:p>
          <a:p>
            <a:pPr algn="just"/>
            <a:endParaRPr lang="ru-RU" sz="6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отзывчивости, внимательности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marL="0" indent="0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любви к домашним животным, желание заботиться о них.</a:t>
            </a:r>
          </a:p>
          <a:p>
            <a:pPr marL="0" indent="0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6400" dirty="0"/>
          </a:p>
        </p:txBody>
      </p:sp>
    </p:spTree>
    <p:extLst>
      <p:ext uri="{BB962C8B-B14F-4D97-AF65-F5344CB8AC3E}">
        <p14:creationId xmlns:p14="http://schemas.microsoft.com/office/powerpoint/2010/main" val="364596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11256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Воспитатель, дети подготовительной  группы и родители.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доминирующей в проекте деятельности: обучающий.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содержанию: обучающий.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числу участников проекта: групповой (все желающие).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времени проведения: краткосрочный (2 недели).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контактов: ребенок и семья, в рамках ДОУ.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профилю знаний: многопредметный.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участия ребенка в проекте: участник от зарождения идеи до получения результата.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1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289451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омашнее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 в семье - это мощный воспитательный фактор. Ребенок учится заботиться, ухаживать за ним, у него развиваются нравственно-волевые и трудовые качества.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позволяет расширить представления детей о домашних животных и правилах ухода за ними, , а также способствует развитию речи и речевого общения детей  в процессе организации  деятельности.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источником первых знаний о природе. Ребенок видит животное - он к нему тянется, распознает названия, отмечает различия, познает его поведение.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источником развития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источник  для различных видов деятельности: наблюдение, игра, труд, творчество и т. д. В результате формируется любознательность, наблюдательность, развивается фантазия. 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50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ноября во многих странах отмечается Всемирный день домашних животных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Идея об учреждении данного праздника была озвучена на Международном конгрессе сторонников движения в защиту природы, проходившем во Флоренции (Италия) в 1931 году. </a:t>
            </a:r>
          </a:p>
        </p:txBody>
      </p:sp>
    </p:spTree>
    <p:extLst>
      <p:ext uri="{BB962C8B-B14F-4D97-AF65-F5344CB8AC3E}">
        <p14:creationId xmlns:p14="http://schemas.microsoft.com/office/powerpoint/2010/main" val="74294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741850"/>
            <a:ext cx="3995935" cy="2802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деятельности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домашний любимец».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«Можно – нельзя» (основы безопасности при обращении с домашними животными).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зоомагазин.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69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60648"/>
            <a:ext cx="4612250" cy="6149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836712"/>
            <a:ext cx="4177218" cy="2349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65" y="3717032"/>
            <a:ext cx="4187957" cy="2355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37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9495" y="2562387"/>
            <a:ext cx="3847001" cy="4259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мелкими игрушками – заместителями.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игры 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образными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игрушками – домашними животными.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ролевая игра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Поездка в зоомагазин».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690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666</Words>
  <Application>Microsoft Office PowerPoint</Application>
  <PresentationFormat>Экран (4:3)</PresentationFormat>
  <Paragraphs>119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Проект к Всемирному дню домашних животных «Мой домашний любимец» </vt:lpstr>
      <vt:lpstr>Цель проекта: </vt:lpstr>
      <vt:lpstr>  Задачи проекта:   </vt:lpstr>
      <vt:lpstr>Презентация PowerPoint</vt:lpstr>
      <vt:lpstr>Актуальность: </vt:lpstr>
      <vt:lpstr>Аннотация:  </vt:lpstr>
      <vt:lpstr>Социально-коммуникативное развитие</vt:lpstr>
      <vt:lpstr>Презентация PowerPoint</vt:lpstr>
      <vt:lpstr>Игровая деятельность</vt:lpstr>
      <vt:lpstr>Речевое развитие</vt:lpstr>
      <vt:lpstr>Презентация PowerPoint</vt:lpstr>
      <vt:lpstr>Презентация PowerPoint</vt:lpstr>
      <vt:lpstr>Познавательное развитие</vt:lpstr>
      <vt:lpstr>Художественно – эстетическое развитие</vt:lpstr>
      <vt:lpstr>Презентация PowerPoint</vt:lpstr>
      <vt:lpstr> Этапы работы над проектом:   </vt:lpstr>
      <vt:lpstr>Результаты проекта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Виталий Евгеньевич К</cp:lastModifiedBy>
  <cp:revision>23</cp:revision>
  <dcterms:created xsi:type="dcterms:W3CDTF">2019-12-04T02:50:07Z</dcterms:created>
  <dcterms:modified xsi:type="dcterms:W3CDTF">2020-08-05T04:54:47Z</dcterms:modified>
</cp:coreProperties>
</file>