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69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05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7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79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96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6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9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8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7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6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E2B9E-35C4-4D3C-8FD4-AF3AD9B04E7C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A60F-E5E7-47FC-8C94-3CDFCCF5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 Уральские горы Одни из старейших в мире, низкие и поросшие зелёными елям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2803"/>
            <a:ext cx="12192001" cy="692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699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top68.ru/sites/default/files/article-images/2010/12/15/top68.ru-konstitutsiya-rf-osnovnoi-zakon-po-kotoromu-dolzhna-zhit-rossiya-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454" y="5952"/>
            <a:ext cx="4865253" cy="685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199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1.1tv.ru/imgsize640x360/PR201508221056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3381" y="3428999"/>
            <a:ext cx="6096000" cy="342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nmosk-lib.ru/upload/docs/New%20Folder/fla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73" y="845127"/>
            <a:ext cx="4762500" cy="476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xn--h1anicb.xn--p1ai/attachments/Image/0011-011-Ottsom-rossijskogo-flaga-istoriki-schitajut-imperatora-Rossii-Petra-I.jpg?template=gener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836" y="25977"/>
            <a:ext cx="6373091" cy="3327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69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oboi.kards.qip.ru/images/wallpaper/67/23/140135_prev_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36" y="692726"/>
            <a:ext cx="5417127" cy="533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rozvytok-hromady.com/uploads/news/2015/06/pticy-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7393" y="1207076"/>
            <a:ext cx="5905500" cy="4305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722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files.web2edu.ru/9813ddf4-3c0b-4dcc-8350-dc8aabcb1098/f5816fe6-8108-4fa2-acce-bc82bbad7c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12" y="762000"/>
            <a:ext cx="5538644" cy="4793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i.ytimg.com/vi/N9pXv3g9iNw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672" y="985837"/>
            <a:ext cx="5468651" cy="4362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354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lookmi.ru/birds/narisovat-snegir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39" y="1393392"/>
            <a:ext cx="4286250" cy="4124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common.regnum.ru/pictures/news/2014-02/6-9-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5610" y="1153896"/>
            <a:ext cx="6137757" cy="4603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654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33054" y="2327562"/>
            <a:ext cx="92686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белый – чистота, верность, честность;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синий – небо, верность, честность;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красный – отвага, мужество, героизм.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787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dnimg.rg.ru/pril/article/87/56/29/gerb-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701" y="2435629"/>
            <a:ext cx="3160135" cy="3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dnimg.rg.ru/pril/article/87/56/29/gerb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271" y="2461952"/>
            <a:ext cx="2961785" cy="310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cdnimg.rg.ru/pril/article/87/56/29/gerb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0643" y="2461952"/>
            <a:ext cx="2602375" cy="31075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049555" y="390298"/>
            <a:ext cx="1871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 гербов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88144" y="1831170"/>
            <a:ext cx="905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Гибрид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30790" y="1831170"/>
            <a:ext cx="150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Серп и молот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9958" y="1831170"/>
            <a:ext cx="2903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Дореволюционный вариант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447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humbs.dreamstime.com/thumb_497/49746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9356" y="0"/>
            <a:ext cx="9542607" cy="6807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15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Герб России</a:t>
            </a:r>
          </a:p>
        </p:txBody>
      </p:sp>
      <p:pic>
        <p:nvPicPr>
          <p:cNvPr id="15362" name="Picture 2" descr="http://www.votpusk.ru/story/edit/foto/large/374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1540" y="1825625"/>
            <a:ext cx="366891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873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v-georgy.org/wp-content/uploads/2013/08/%D0%93%D0%B5%D0%BE%D1%80%D0%B3%D0%B8%D0%B9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13" y="235526"/>
            <a:ext cx="5194924" cy="633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upload.wikimedia.org/wikipedia/commons/thumb/9/9a/Vastnetsov_1914.jpg/250px-Vastnetsov_19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972" y="991897"/>
            <a:ext cx="5717836" cy="482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353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райний Север Здесь дольше всего гостит зима. На этой земле всегда лежит сн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61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onews.co/wp-content/uploads/2015/05/1_%D1%80%D1%83%D0%B1%D0%BB%D1%8C_%D0%A0%D0%A4_2009_%D0%B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514" y="925079"/>
            <a:ext cx="10097164" cy="495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541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hoto.qip.ru/photo/need2you/150199299/xlarge/1560825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782" y="0"/>
            <a:ext cx="4932218" cy="3332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sdelanounas.ru/i/d/3/d3d3LnBpY3NoYXJlLnJ1L3VwbG9hZHMvMTIxMTA3L2plUjBnM1E5b3YuanBnP19faWQ9MjQ4MTI=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291" y="-15760"/>
            <a:ext cx="5756996" cy="3348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http://img0.liveinternet.ru/images/attach/c/2/66/179/66179493_1288890416_0_2589b_302937c8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715" y="3469734"/>
            <a:ext cx="4832351" cy="3221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http://img0.liveinternet.ru/images/attach/c/0/47/90/47090369_1249326192_16074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1201" y="3328776"/>
            <a:ext cx="5591175" cy="3503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3159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1.liveinternet.ru/images/attach/c/2/73/132/73132671_RSSRyoSSR_RRSRRR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97475"/>
            <a:ext cx="4779817" cy="3405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img0.liveinternet.ru/images/attach/c/0/46/813/46813077_1248706920_P612000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602839"/>
            <a:ext cx="4762790" cy="3229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fotkidepo.ru/photo/645610/40126RReKRj4HXP/733384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7502" y="197475"/>
            <a:ext cx="5638800" cy="666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05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vperemen.com/media/k2/items/cache/62fb5f1024529266c6e71c0c0c9ddb3c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54853"/>
            <a:ext cx="5455516" cy="3752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bestmaps.ru/files/content_images/201410101518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0338" y="154853"/>
            <a:ext cx="6122422" cy="386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www.s.gorod3466.ru/section/newsIconCis2/subdir/full/upload/images/news/icon/nizhnevartovsk-660x330_1452079119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829" y="4017240"/>
            <a:ext cx="5123007" cy="2805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www.rosrealt.ru/pics/articles/2013/Dec/131221_13876168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1091" y="4017240"/>
            <a:ext cx="5999018" cy="2688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09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 Дальний Восток Здесь много рыбы . Люди занимаются рыболовством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3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85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 Тайга Тайга – это огромный хвойный лес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026728" cy="676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 Волга Самая большая из европейских рек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728" y="0"/>
            <a:ext cx="6276108" cy="687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309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urmama.ru/upload/medialibrary/ed4/ed4368b42800009dae65e021d240d0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557" y="0"/>
            <a:ext cx="4929043" cy="671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53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745" y="0"/>
            <a:ext cx="10515600" cy="997527"/>
          </a:xfrm>
        </p:spPr>
        <p:txBody>
          <a:bodyPr/>
          <a:lstStyle/>
          <a:p>
            <a:pPr algn="ctr"/>
            <a:r>
              <a:rPr lang="ru-RU" b="1" i="1" dirty="0"/>
              <a:t>Река </a:t>
            </a:r>
            <a:r>
              <a:rPr lang="ru-RU" b="1" i="1" dirty="0" err="1"/>
              <a:t>Рось</a:t>
            </a:r>
            <a:endParaRPr lang="ru-RU" b="1" i="1" dirty="0"/>
          </a:p>
        </p:txBody>
      </p:sp>
      <p:pic>
        <p:nvPicPr>
          <p:cNvPr id="7170" name="Picture 2" descr="http://dorogovkaz.com/images/baza_otdyha_delta-rosi_photo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" y="900546"/>
            <a:ext cx="12189129" cy="595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113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Christina\Desktop\скачанные файлы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2106641"/>
            <a:ext cx="3867150" cy="256159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C:\Users\Christina\Desktop\скачанные файлы (1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82306" y="2163990"/>
            <a:ext cx="3338195" cy="28067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827817" y="1898242"/>
            <a:ext cx="40316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оссия — священная наша держава,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Россия — любимая наша страна.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Могучая воля, великая слава —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Твоё достоянье на все времена!</a:t>
            </a:r>
          </a:p>
          <a:p>
            <a:pPr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Славься, Отечество наше свободное,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Братских народов союз вековой,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Предками данная мудрость народная!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Славься, страна! Мы гордимся тобой!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85" y="667388"/>
            <a:ext cx="16682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Герб России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2637" y="902916"/>
            <a:ext cx="1985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Флаг России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90194" y="852053"/>
            <a:ext cx="1881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 России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352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dn.topwar.ru/uploads/posts/2013-04/1365044298_st-basils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48294" cy="2842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artsalonrk.ru/assets/images/1/10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729" y="2842109"/>
            <a:ext cx="4616737" cy="3751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simvolika.rsl.ru/upload/files/folder_160/bogatyr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72" y="3618921"/>
            <a:ext cx="4243532" cy="2793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Символы Росси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559" y="469777"/>
            <a:ext cx="3403641" cy="2122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Символы Росси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9933" y="1149927"/>
            <a:ext cx="3130262" cy="4173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930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.tourister.ru/files/5/6/5/2/0/2/8/original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1989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48</Words>
  <Application>Microsoft Office PowerPoint</Application>
  <PresentationFormat>Широкоэкранный</PresentationFormat>
  <Paragraphs>15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Река Рось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Герб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Christina Botova</dc:creator>
  <cp:lastModifiedBy>Christina Aflyatunova</cp:lastModifiedBy>
  <cp:revision>10</cp:revision>
  <dcterms:created xsi:type="dcterms:W3CDTF">2016-03-13T11:18:23Z</dcterms:created>
  <dcterms:modified xsi:type="dcterms:W3CDTF">2020-08-02T11:42:53Z</dcterms:modified>
</cp:coreProperties>
</file>