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ья\Desktop\фон зим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наталья\Desktop\птицы\птицы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548680"/>
            <a:ext cx="3456384" cy="2834235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птицы\сл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3717032"/>
            <a:ext cx="3849593" cy="2520280"/>
          </a:xfrm>
          <a:prstGeom prst="rect">
            <a:avLst/>
          </a:prstGeom>
          <a:noFill/>
        </p:spPr>
      </p:pic>
      <p:pic>
        <p:nvPicPr>
          <p:cNvPr id="1028" name="Picture 4" descr="C:\Users\наталья\Desktop\птицы\сл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4" y="3645024"/>
            <a:ext cx="4032448" cy="2689611"/>
          </a:xfrm>
          <a:prstGeom prst="rect">
            <a:avLst/>
          </a:prstGeom>
          <a:noFill/>
        </p:spPr>
      </p:pic>
      <p:pic>
        <p:nvPicPr>
          <p:cNvPr id="1029" name="Picture 5" descr="C:\Users\наталья\Desktop\птицы\i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27984" y="620688"/>
            <a:ext cx="3940277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фон зим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все птицы\все птицы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8814" y="332656"/>
            <a:ext cx="8855186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фон зим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наталья\Desktop\зимующие птицы\зима кув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60648"/>
            <a:ext cx="5256109" cy="3401367"/>
          </a:xfrm>
          <a:prstGeom prst="rect">
            <a:avLst/>
          </a:prstGeom>
          <a:noFill/>
        </p:spPr>
      </p:pic>
      <p:pic>
        <p:nvPicPr>
          <p:cNvPr id="2053" name="Picture 5" descr="C:\Users\наталья\Desktop\конкурс кормушки\2fa1a16e2fbf48b0a3f2fce7d2920aed.jp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717032"/>
            <a:ext cx="4394968" cy="2869701"/>
          </a:xfrm>
          <a:prstGeom prst="rect">
            <a:avLst/>
          </a:prstGeom>
          <a:noFill/>
        </p:spPr>
      </p:pic>
      <p:pic>
        <p:nvPicPr>
          <p:cNvPr id="2052" name="Picture 4" descr="C:\Users\наталья\Desktop\фото с телефона\2014-03-03 15.26.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3928" y="2924944"/>
            <a:ext cx="4896544" cy="3672408"/>
          </a:xfrm>
          <a:prstGeom prst="rect">
            <a:avLst/>
          </a:prstGeom>
          <a:noFill/>
        </p:spPr>
      </p:pic>
      <p:pic>
        <p:nvPicPr>
          <p:cNvPr id="2054" name="Picture 6" descr="C:\Users\наталья\Desktop\конкурс кормушки\90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8024" y="260648"/>
            <a:ext cx="4027512" cy="2683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фон зим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наталья\Desktop\конкурс кормушки\DSCN35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3072341" cy="2304256"/>
          </a:xfrm>
          <a:prstGeom prst="rect">
            <a:avLst/>
          </a:prstGeom>
          <a:noFill/>
        </p:spPr>
      </p:pic>
      <p:pic>
        <p:nvPicPr>
          <p:cNvPr id="4100" name="Picture 4" descr="C:\Users\наталья\Desktop\конкурс кормушки\DSCN35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188640"/>
            <a:ext cx="3168352" cy="2376264"/>
          </a:xfrm>
          <a:prstGeom prst="rect">
            <a:avLst/>
          </a:prstGeom>
          <a:noFill/>
        </p:spPr>
      </p:pic>
      <p:pic>
        <p:nvPicPr>
          <p:cNvPr id="4101" name="Picture 5" descr="C:\Users\наталья\Desktop\конкурс кормушки\DSCN35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2276872"/>
            <a:ext cx="2976331" cy="2232248"/>
          </a:xfrm>
          <a:prstGeom prst="rect">
            <a:avLst/>
          </a:prstGeom>
          <a:noFill/>
        </p:spPr>
      </p:pic>
      <p:pic>
        <p:nvPicPr>
          <p:cNvPr id="4102" name="Picture 6" descr="C:\Users\наталья\Desktop\конкурс кормушки\DSCN350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47864" y="2204864"/>
            <a:ext cx="2976331" cy="2232248"/>
          </a:xfrm>
          <a:prstGeom prst="rect">
            <a:avLst/>
          </a:prstGeom>
          <a:noFill/>
        </p:spPr>
      </p:pic>
      <p:pic>
        <p:nvPicPr>
          <p:cNvPr id="4103" name="Picture 7" descr="C:\Users\наталья\Desktop\конкурс кормушки\DSCN351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44208" y="2204864"/>
            <a:ext cx="2111112" cy="2814816"/>
          </a:xfrm>
          <a:prstGeom prst="rect">
            <a:avLst/>
          </a:prstGeom>
          <a:noFill/>
        </p:spPr>
      </p:pic>
      <p:pic>
        <p:nvPicPr>
          <p:cNvPr id="4104" name="Picture 8" descr="C:\Users\наталья\Desktop\конкурс кормушки\DSCN351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67544" y="4265712"/>
            <a:ext cx="1944216" cy="2592288"/>
          </a:xfrm>
          <a:prstGeom prst="rect">
            <a:avLst/>
          </a:prstGeom>
          <a:noFill/>
        </p:spPr>
      </p:pic>
      <p:pic>
        <p:nvPicPr>
          <p:cNvPr id="4105" name="Picture 9" descr="C:\Users\наталья\Desktop\конкурс кормушки\DSCN351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411760" y="4265712"/>
            <a:ext cx="1944216" cy="2592288"/>
          </a:xfrm>
          <a:prstGeom prst="rect">
            <a:avLst/>
          </a:prstGeom>
          <a:noFill/>
        </p:spPr>
      </p:pic>
      <p:pic>
        <p:nvPicPr>
          <p:cNvPr id="4106" name="Picture 10" descr="C:\Users\наталья\Desktop\конкурс кормушки\DSCN351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355976" y="4265713"/>
            <a:ext cx="1944216" cy="2592287"/>
          </a:xfrm>
          <a:prstGeom prst="rect">
            <a:avLst/>
          </a:prstGeom>
          <a:noFill/>
        </p:spPr>
      </p:pic>
      <p:pic>
        <p:nvPicPr>
          <p:cNvPr id="4107" name="Picture 11" descr="C:\Users\наталья\Desktop\конкурс кормушки\DSCN3515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300192" y="4653136"/>
            <a:ext cx="2448272" cy="1836204"/>
          </a:xfrm>
          <a:prstGeom prst="rect">
            <a:avLst/>
          </a:prstGeom>
          <a:noFill/>
        </p:spPr>
      </p:pic>
      <p:pic>
        <p:nvPicPr>
          <p:cNvPr id="4099" name="Picture 3" descr="C:\Users\наталья\Desktop\конкурс кормушки\DSCN3504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732240" y="0"/>
            <a:ext cx="2052228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наталья\Desktop\фон зим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8" name="Picture 4" descr="http://apikabu.ru/img_n/2012-12_3/3z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6580" y="3429000"/>
            <a:ext cx="4395900" cy="3096344"/>
          </a:xfrm>
          <a:prstGeom prst="rect">
            <a:avLst/>
          </a:prstGeom>
          <a:noFill/>
        </p:spPr>
      </p:pic>
      <p:pic>
        <p:nvPicPr>
          <p:cNvPr id="6150" name="Picture 6" descr="http://www.tc-sfera.ru/sites/default/files/field/image/99484084_large_523539_112380358921340_1359258926_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404664"/>
            <a:ext cx="4268425" cy="2952328"/>
          </a:xfrm>
          <a:prstGeom prst="rect">
            <a:avLst/>
          </a:prstGeom>
          <a:noFill/>
        </p:spPr>
      </p:pic>
      <p:pic>
        <p:nvPicPr>
          <p:cNvPr id="6152" name="Picture 8" descr="http://images-7.moifoto.ru/big/1/527/4354041heq.jpg?137497470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404664"/>
            <a:ext cx="4440494" cy="2952328"/>
          </a:xfrm>
          <a:prstGeom prst="rect">
            <a:avLst/>
          </a:prstGeom>
          <a:noFill/>
        </p:spPr>
      </p:pic>
      <p:pic>
        <p:nvPicPr>
          <p:cNvPr id="6154" name="Picture 10" descr="http://s60.radikal.ru/i168/0812/15/2e37fab9355dt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3429000"/>
            <a:ext cx="4275960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фон зим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1" name="Picture 1" descr="C:\Users\наталья\Desktop\зимующие птицы\воробей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3573016"/>
            <a:ext cx="4286912" cy="2989064"/>
          </a:xfrm>
          <a:prstGeom prst="rect">
            <a:avLst/>
          </a:prstGeom>
          <a:noFill/>
        </p:spPr>
      </p:pic>
      <p:pic>
        <p:nvPicPr>
          <p:cNvPr id="5122" name="Picture 2" descr="C:\Users\наталья\Desktop\зимующие птицы\голубь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260648"/>
            <a:ext cx="6195101" cy="3168352"/>
          </a:xfrm>
          <a:prstGeom prst="rect">
            <a:avLst/>
          </a:prstGeom>
          <a:noFill/>
        </p:spPr>
      </p:pic>
      <p:pic>
        <p:nvPicPr>
          <p:cNvPr id="5123" name="Picture 3" descr="C:\Users\наталья\Desktop\зимующие птицы\свиристель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573016"/>
            <a:ext cx="4104456" cy="2952328"/>
          </a:xfrm>
          <a:prstGeom prst="rect">
            <a:avLst/>
          </a:prstGeom>
          <a:noFill/>
        </p:spPr>
      </p:pic>
      <p:pic>
        <p:nvPicPr>
          <p:cNvPr id="5124" name="Picture 4" descr="C:\Users\наталья\Desktop\зимующие птицы\си ниц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39952" y="260648"/>
            <a:ext cx="4680520" cy="3122383"/>
          </a:xfrm>
          <a:prstGeom prst="rect">
            <a:avLst/>
          </a:prstGeom>
          <a:noFill/>
        </p:spPr>
      </p:pic>
      <p:pic>
        <p:nvPicPr>
          <p:cNvPr id="5125" name="Picture 5" descr="C:\Users\наталья\Desktop\зимующие птицы\снегирь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062296">
            <a:off x="2915816" y="2564904"/>
            <a:ext cx="3433761" cy="24723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12</cp:revision>
  <dcterms:created xsi:type="dcterms:W3CDTF">2014-04-23T16:17:37Z</dcterms:created>
  <dcterms:modified xsi:type="dcterms:W3CDTF">2020-08-05T11:44:46Z</dcterms:modified>
</cp:coreProperties>
</file>