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1"/>
  </p:notesMasterIdLst>
  <p:sldIdLst>
    <p:sldId id="256" r:id="rId2"/>
    <p:sldId id="269" r:id="rId3"/>
    <p:sldId id="263" r:id="rId4"/>
    <p:sldId id="259" r:id="rId5"/>
    <p:sldId id="262" r:id="rId6"/>
    <p:sldId id="264" r:id="rId7"/>
    <p:sldId id="266" r:id="rId8"/>
    <p:sldId id="270" r:id="rId9"/>
    <p:sldId id="26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76B8CC6-2612-4957-A2CA-121236C2DEA4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FF383DD-AD89-44D6-B229-B9C37A5CD8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850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3ECB63-3A9A-442D-9FE4-DCFA9F8D9625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885F3D-5516-4E4C-B33A-3ABDF108D2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2F420C-B17C-40FC-97F0-9F01F0010890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1022AA-53ED-41CA-A331-02B4431741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D44D5B-0E34-4A94-A2D5-8594022763C7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F18F6D-0D13-4F52-A1B0-B73F96921D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40229B-4788-4F28-9306-F0394937EA45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39CA1-43F5-4683-8787-A59EAB31F7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EE0CDA-4A68-4033-9CFF-A803BDCDA04C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F380A561-C509-4B43-91F2-70A9DE3578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D23A22-89CE-4093-836D-58565A03C572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129DA0-2E03-4DAB-97FC-C976DCE792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3CC34B-966D-4948-80AD-81F06530C717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0ADB1-71EF-46EC-996D-FDA0EC943E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79C94A-3D03-46EB-84DF-48B8ECC90EC3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1E41A4-B6C6-470C-B662-51C782B915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8E55EF-E961-4137-BDF3-3344D0523511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9F36-EA99-44E0-8B2E-B8104C19CF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164E5A-F622-494F-986A-0C4A554C9828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321525-33B4-4FF7-882F-5751756D34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513616-75F8-418C-91BF-19FDBD65D383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B9B581-7A28-411D-ADD7-F2C69CB98B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278EA8CC-8CBF-47EB-9723-59206277EB02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CE1CFCEB-E1BD-4EF3-89B0-122BEAE80C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1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4286250"/>
            <a:ext cx="85725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785813" y="1643063"/>
            <a:ext cx="7772400" cy="1470025"/>
          </a:xfrm>
        </p:spPr>
        <p:txBody>
          <a:bodyPr/>
          <a:lstStyle/>
          <a:p>
            <a:r>
              <a:rPr lang="ru-RU" sz="4800" b="1" dirty="0" smtClean="0"/>
              <a:t>«Веселая грамматика»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62" y="3714750"/>
            <a:ext cx="7072342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Учителя -  логопеды: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Дремова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Л.И.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Нилова Н.М.</a:t>
            </a:r>
          </a:p>
        </p:txBody>
      </p:sp>
      <p:pic>
        <p:nvPicPr>
          <p:cNvPr id="2053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63" y="5500688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13" y="428625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688" y="5429250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0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Замените форму родительного падежа существительных притяжательными прилагательными</a:t>
            </a:r>
            <a:r>
              <a:rPr lang="ru-RU" sz="4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</a:t>
            </a:r>
            <a:br>
              <a:rPr lang="ru-RU" sz="4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14554"/>
            <a:ext cx="4038600" cy="3911609"/>
          </a:xfrm>
        </p:spPr>
        <p:txBody>
          <a:bodyPr/>
          <a:lstStyle/>
          <a:p>
            <a:r>
              <a:rPr lang="ru-RU" dirty="0" smtClean="0"/>
              <a:t>Дом отца -  </a:t>
            </a:r>
          </a:p>
          <a:p>
            <a:r>
              <a:rPr lang="ru-RU" dirty="0" smtClean="0"/>
              <a:t>Берлога медведя –  </a:t>
            </a:r>
          </a:p>
          <a:p>
            <a:r>
              <a:rPr lang="ru-RU" dirty="0" smtClean="0"/>
              <a:t>Крик журавля –  </a:t>
            </a:r>
          </a:p>
          <a:p>
            <a:r>
              <a:rPr lang="ru-RU" dirty="0" smtClean="0"/>
              <a:t>Платок мамы –  </a:t>
            </a:r>
          </a:p>
          <a:p>
            <a:r>
              <a:rPr lang="ru-RU" dirty="0" smtClean="0"/>
              <a:t>Дудка пастуха –  </a:t>
            </a:r>
          </a:p>
          <a:p>
            <a:r>
              <a:rPr lang="ru-RU" dirty="0" smtClean="0"/>
              <a:t>Полет сокола – 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85992"/>
            <a:ext cx="4038600" cy="3840171"/>
          </a:xfrm>
        </p:spPr>
        <p:txBody>
          <a:bodyPr/>
          <a:lstStyle/>
          <a:p>
            <a:r>
              <a:rPr lang="ru-RU" dirty="0" smtClean="0"/>
              <a:t>отцов дом</a:t>
            </a:r>
          </a:p>
          <a:p>
            <a:r>
              <a:rPr lang="ru-RU" dirty="0" smtClean="0"/>
              <a:t>медвежья берлога</a:t>
            </a:r>
          </a:p>
          <a:p>
            <a:r>
              <a:rPr lang="ru-RU" dirty="0" smtClean="0"/>
              <a:t>журавлиный крик</a:t>
            </a:r>
          </a:p>
          <a:p>
            <a:r>
              <a:rPr lang="ru-RU" dirty="0" smtClean="0"/>
              <a:t>мамин платок</a:t>
            </a:r>
          </a:p>
          <a:p>
            <a:r>
              <a:rPr lang="ru-RU" dirty="0" smtClean="0"/>
              <a:t> пастушья дудка</a:t>
            </a:r>
          </a:p>
          <a:p>
            <a:r>
              <a:rPr lang="ru-RU" dirty="0" smtClean="0"/>
              <a:t> соколиный полет</a:t>
            </a:r>
          </a:p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D23A22-89CE-4093-836D-58565A03C572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129DA0-2E03-4DAB-97FC-C976DCE79254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Выделите притяжательные прилагательные.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Сердечная  мышца, сердечный друг, заячий след, заячий характер, беличий воротник, беличий хвост, бараний рог, баранье жаркое, волчий аппетит, волчье логово.</a:t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643182"/>
            <a:ext cx="4038600" cy="3482981"/>
          </a:xfrm>
        </p:spPr>
        <p:txBody>
          <a:bodyPr/>
          <a:lstStyle/>
          <a:p>
            <a:r>
              <a:rPr lang="ru-RU" dirty="0" smtClean="0"/>
              <a:t>заячий след ,</a:t>
            </a:r>
          </a:p>
          <a:p>
            <a:r>
              <a:rPr lang="ru-RU" dirty="0" smtClean="0"/>
              <a:t> беличий хвост</a:t>
            </a:r>
          </a:p>
          <a:p>
            <a:r>
              <a:rPr lang="ru-RU" dirty="0" smtClean="0"/>
              <a:t>бараний рог  </a:t>
            </a:r>
          </a:p>
          <a:p>
            <a:r>
              <a:rPr lang="ru-RU" dirty="0" smtClean="0"/>
              <a:t>волчье логово.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D23A22-89CE-4093-836D-58565A03C572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129DA0-2E03-4DAB-97FC-C976DCE7925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Имена прилагательные могут переходить из одного разряда в другой,  </a:t>
            </a:r>
            <a:br>
              <a:rPr lang="ru-RU" sz="3200" b="1" dirty="0" smtClean="0"/>
            </a:br>
            <a:r>
              <a:rPr lang="ru-RU" sz="3200" b="1" dirty="0" smtClean="0"/>
              <a:t>употребляясь в переносном значении. 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r>
              <a:rPr lang="ru-RU" b="1" dirty="0" smtClean="0"/>
              <a:t>   </a:t>
            </a:r>
            <a:r>
              <a:rPr lang="ru-RU" sz="2800" dirty="0" smtClean="0"/>
              <a:t> Относительные прилагательные могут переходить в качественные:  </a:t>
            </a:r>
            <a:br>
              <a:rPr lang="ru-RU" sz="2800" dirty="0" smtClean="0"/>
            </a:br>
            <a:r>
              <a:rPr lang="ru-RU" sz="2800" dirty="0" smtClean="0"/>
              <a:t>          золотое кольцо </a:t>
            </a:r>
            <a:r>
              <a:rPr lang="ru-RU" sz="2800" i="1" dirty="0" smtClean="0"/>
              <a:t>(относит.) </a:t>
            </a:r>
            <a:r>
              <a:rPr lang="ru-RU" sz="2800" dirty="0" smtClean="0"/>
              <a:t>  –   золотой характер </a:t>
            </a:r>
            <a:r>
              <a:rPr lang="ru-RU" sz="2800" i="1" dirty="0" smtClean="0"/>
              <a:t>(качеств.), 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 притяжательные – в относительные и качественные: 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        </a:t>
            </a:r>
            <a:r>
              <a:rPr lang="ru-RU" sz="2800" dirty="0" smtClean="0"/>
              <a:t>медвежья лапа </a:t>
            </a:r>
            <a:r>
              <a:rPr lang="ru-RU" sz="2800" i="1" dirty="0" smtClean="0"/>
              <a:t>(притяж.) </a:t>
            </a:r>
            <a:r>
              <a:rPr lang="ru-RU" sz="2800" dirty="0" smtClean="0"/>
              <a:t>  – медвежья шуба </a:t>
            </a:r>
            <a:r>
              <a:rPr lang="ru-RU" sz="2800" i="1" dirty="0" smtClean="0"/>
              <a:t>(относит.) </a:t>
            </a:r>
            <a:r>
              <a:rPr lang="ru-RU" sz="2800" dirty="0" smtClean="0"/>
              <a:t>– медвежья услуга </a:t>
            </a:r>
            <a:r>
              <a:rPr lang="ru-RU" sz="2800" i="1" dirty="0" smtClean="0"/>
              <a:t>(качеств.).   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40229B-4788-4F28-9306-F0394937EA45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39CA1-43F5-4683-8787-A59EAB31F73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Выберите количественные числительные. </a:t>
            </a:r>
            <a:br>
              <a:rPr lang="ru-RU" sz="3200" b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Три поросёнка, пятый по списку, седьмая вода на киселе, с двумя друзьями, после третьего сентября, к шести годам, четыре дома,  четвёртый дом, два и один будет три.</a:t>
            </a:r>
            <a:br>
              <a:rPr lang="ru-RU" b="1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571744"/>
            <a:ext cx="4038600" cy="3554419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Три поросёнка  </a:t>
            </a:r>
          </a:p>
          <a:p>
            <a:r>
              <a:rPr lang="ru-RU" b="1" dirty="0" smtClean="0"/>
              <a:t> с двумя друзьями</a:t>
            </a:r>
          </a:p>
          <a:p>
            <a:r>
              <a:rPr lang="ru-RU" b="1" dirty="0" smtClean="0"/>
              <a:t> к шести годам  </a:t>
            </a:r>
          </a:p>
          <a:p>
            <a:r>
              <a:rPr lang="ru-RU" b="1" dirty="0" smtClean="0"/>
              <a:t> четыре дома</a:t>
            </a:r>
          </a:p>
          <a:p>
            <a:r>
              <a:rPr lang="ru-RU" b="1" dirty="0" smtClean="0"/>
              <a:t> два и один будет три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D23A22-89CE-4093-836D-58565A03C572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129DA0-2E03-4DAB-97FC-C976DCE7925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Выберите порядковые числительные. </a:t>
            </a:r>
            <a:br>
              <a:rPr lang="ru-RU" sz="3600" b="1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Двенадцатый номер, сорок книг, двадцатилетний юбилей, две папки, первое декабря,</a:t>
            </a:r>
            <a:br>
              <a:rPr lang="ru-RU" b="1" dirty="0" smtClean="0"/>
            </a:br>
            <a:r>
              <a:rPr lang="ru-RU" b="1" dirty="0" smtClean="0"/>
              <a:t>тридцать рублей, две картины, третье место, пятидесятый размер, к пяти прибавить два.</a:t>
            </a:r>
            <a:br>
              <a:rPr lang="ru-RU" b="1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Двенадцатый номер</a:t>
            </a:r>
          </a:p>
          <a:p>
            <a:r>
              <a:rPr lang="ru-RU" b="1" dirty="0" smtClean="0"/>
              <a:t>двадцатилетний юбилей </a:t>
            </a:r>
          </a:p>
          <a:p>
            <a:r>
              <a:rPr lang="ru-RU" b="1" dirty="0" smtClean="0"/>
              <a:t>первое декабря  </a:t>
            </a:r>
          </a:p>
          <a:p>
            <a:r>
              <a:rPr lang="ru-RU" b="1" dirty="0" smtClean="0"/>
              <a:t>третье место</a:t>
            </a:r>
          </a:p>
          <a:p>
            <a:r>
              <a:rPr lang="ru-RU" b="1" dirty="0" smtClean="0"/>
              <a:t>пятидесятый размер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D23A22-89CE-4093-836D-58565A03C572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129DA0-2E03-4DAB-97FC-C976DCE7925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8E55EF-E961-4137-BDF3-3344D0523511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9F36-EA99-44E0-8B2E-B8104C19CFA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714356"/>
            <a:ext cx="850112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17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  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Количественные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числительные обозначают число или количество 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предметов и отвечают на вопрос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сколько?: три плюс два, десять книг. 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    Порядковые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числительные обозначают порядок предметов при счёте и 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отвечают на вопрос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какой? (какая? какое? какие?): пятый стул, седьмая 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ночь.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Вставьте пропущенные буквы.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Над </a:t>
            </a:r>
            <a:r>
              <a:rPr lang="ru-RU" dirty="0" err="1" smtClean="0"/>
              <a:t>об.ими</a:t>
            </a:r>
            <a:r>
              <a:rPr lang="ru-RU" dirty="0" smtClean="0"/>
              <a:t> деревьями</a:t>
            </a:r>
          </a:p>
          <a:p>
            <a:r>
              <a:rPr lang="ru-RU" dirty="0" smtClean="0"/>
              <a:t>За </a:t>
            </a:r>
            <a:r>
              <a:rPr lang="ru-RU" dirty="0" err="1" smtClean="0"/>
              <a:t>об.ими</a:t>
            </a:r>
            <a:r>
              <a:rPr lang="ru-RU" dirty="0" smtClean="0"/>
              <a:t> лесами</a:t>
            </a:r>
          </a:p>
          <a:p>
            <a:r>
              <a:rPr lang="ru-RU" dirty="0" smtClean="0"/>
              <a:t>К </a:t>
            </a:r>
            <a:r>
              <a:rPr lang="ru-RU" dirty="0" err="1" smtClean="0"/>
              <a:t>об.им</a:t>
            </a:r>
            <a:r>
              <a:rPr lang="ru-RU" dirty="0" smtClean="0"/>
              <a:t> озерам</a:t>
            </a:r>
          </a:p>
          <a:p>
            <a:r>
              <a:rPr lang="ru-RU" dirty="0" smtClean="0"/>
              <a:t>К </a:t>
            </a:r>
            <a:r>
              <a:rPr lang="ru-RU" dirty="0" err="1" smtClean="0"/>
              <a:t>об.им</a:t>
            </a:r>
            <a:r>
              <a:rPr lang="ru-RU" dirty="0" smtClean="0"/>
              <a:t> подружкам</a:t>
            </a:r>
          </a:p>
          <a:p>
            <a:r>
              <a:rPr lang="ru-RU" dirty="0" smtClean="0"/>
              <a:t>В </a:t>
            </a:r>
            <a:r>
              <a:rPr lang="ru-RU" dirty="0" err="1" smtClean="0"/>
              <a:t>об.их</a:t>
            </a:r>
            <a:r>
              <a:rPr lang="ru-RU" dirty="0" smtClean="0"/>
              <a:t> отрядах</a:t>
            </a:r>
          </a:p>
          <a:p>
            <a:r>
              <a:rPr lang="ru-RU" dirty="0" smtClean="0"/>
              <a:t>С </a:t>
            </a:r>
            <a:r>
              <a:rPr lang="ru-RU" dirty="0" err="1" smtClean="0"/>
              <a:t>об.ими</a:t>
            </a:r>
            <a:r>
              <a:rPr lang="ru-RU" dirty="0" smtClean="0"/>
              <a:t> </a:t>
            </a:r>
            <a:r>
              <a:rPr lang="ru-RU" dirty="0" smtClean="0"/>
              <a:t>туристками </a:t>
            </a:r>
            <a:r>
              <a:rPr lang="ru-RU" dirty="0" smtClean="0"/>
              <a:t>и </a:t>
            </a:r>
            <a:r>
              <a:rPr lang="ru-RU" dirty="0" err="1" smtClean="0"/>
              <a:t>об.ими</a:t>
            </a:r>
            <a:r>
              <a:rPr lang="ru-RU" dirty="0" smtClean="0"/>
              <a:t> туристами</a:t>
            </a:r>
          </a:p>
          <a:p>
            <a:r>
              <a:rPr lang="ru-RU" dirty="0" smtClean="0"/>
              <a:t>Перед </a:t>
            </a:r>
            <a:r>
              <a:rPr lang="ru-RU" dirty="0" err="1" smtClean="0"/>
              <a:t>об.ими</a:t>
            </a:r>
            <a:r>
              <a:rPr lang="ru-RU" dirty="0" smtClean="0"/>
              <a:t> дверьми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Над </a:t>
            </a:r>
            <a:r>
              <a:rPr lang="ru-RU" dirty="0" smtClean="0"/>
              <a:t>обоими </a:t>
            </a:r>
            <a:r>
              <a:rPr lang="ru-RU" dirty="0" smtClean="0"/>
              <a:t>деревьями</a:t>
            </a:r>
          </a:p>
          <a:p>
            <a:r>
              <a:rPr lang="ru-RU" dirty="0" smtClean="0"/>
              <a:t>За обоими лесами</a:t>
            </a:r>
          </a:p>
          <a:p>
            <a:r>
              <a:rPr lang="ru-RU" dirty="0" smtClean="0"/>
              <a:t>К обоим озерам</a:t>
            </a:r>
          </a:p>
          <a:p>
            <a:r>
              <a:rPr lang="ru-RU" dirty="0" smtClean="0"/>
              <a:t>К обеим подружкам</a:t>
            </a:r>
          </a:p>
          <a:p>
            <a:r>
              <a:rPr lang="ru-RU" dirty="0" smtClean="0"/>
              <a:t>В обоих отрядах</a:t>
            </a:r>
          </a:p>
          <a:p>
            <a:r>
              <a:rPr lang="ru-RU" dirty="0" smtClean="0"/>
              <a:t>С обеими туристками и обоими туристами</a:t>
            </a:r>
          </a:p>
          <a:p>
            <a:r>
              <a:rPr lang="ru-RU" dirty="0" smtClean="0"/>
              <a:t>Перед </a:t>
            </a:r>
            <a:r>
              <a:rPr lang="ru-RU" dirty="0" smtClean="0"/>
              <a:t>обеими </a:t>
            </a:r>
            <a:r>
              <a:rPr lang="ru-RU" dirty="0" smtClean="0"/>
              <a:t>дверьми</a:t>
            </a:r>
          </a:p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D23A22-89CE-4093-836D-58565A03C572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129DA0-2E03-4DAB-97FC-C976DCE79254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536894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   </a:t>
            </a:r>
            <a:r>
              <a:rPr lang="ru-RU" sz="3200" b="1" dirty="0" smtClean="0"/>
              <a:t> Числительное 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оба</a:t>
            </a:r>
            <a:r>
              <a:rPr lang="ru-RU" sz="3200" b="1" dirty="0" smtClean="0"/>
              <a:t> сочетается с существительными мужского  </a:t>
            </a:r>
            <a:br>
              <a:rPr lang="ru-RU" sz="3200" b="1" dirty="0" smtClean="0"/>
            </a:br>
            <a:r>
              <a:rPr lang="ru-RU" sz="3200" b="1" dirty="0" smtClean="0"/>
              <a:t>и среднего рода: 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оба</a:t>
            </a:r>
            <a:r>
              <a:rPr lang="ru-RU" sz="3200" b="1" dirty="0" smtClean="0"/>
              <a:t> стула, 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оба</a:t>
            </a:r>
            <a:r>
              <a:rPr lang="ru-RU" sz="3200" b="1" dirty="0" smtClean="0"/>
              <a:t> окна.  </a:t>
            </a:r>
            <a:br>
              <a:rPr lang="ru-RU" sz="3200" b="1" dirty="0" smtClean="0"/>
            </a:br>
            <a:r>
              <a:rPr lang="ru-RU" sz="3200" b="1" dirty="0" smtClean="0"/>
              <a:t>        Числительное 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обе</a:t>
            </a:r>
            <a:r>
              <a:rPr lang="ru-RU" sz="3200" b="1" dirty="0" smtClean="0"/>
              <a:t> сочетается с существительными женского рода:  </a:t>
            </a:r>
            <a:br>
              <a:rPr lang="ru-RU" sz="3200" b="1" dirty="0" smtClean="0"/>
            </a:b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обе</a:t>
            </a:r>
            <a:r>
              <a:rPr lang="ru-RU" sz="3200" b="1" dirty="0" smtClean="0"/>
              <a:t> девочки, 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обе</a:t>
            </a:r>
            <a:r>
              <a:rPr lang="ru-RU" sz="3200" b="1" dirty="0" smtClean="0"/>
              <a:t> сестры.  </a:t>
            </a:r>
            <a:br>
              <a:rPr lang="ru-RU" sz="3200" b="1" dirty="0" smtClean="0"/>
            </a:br>
            <a:r>
              <a:rPr lang="ru-RU" sz="3200" b="1" dirty="0" smtClean="0"/>
              <a:t>        Числительное 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оба</a:t>
            </a:r>
            <a:r>
              <a:rPr lang="ru-RU" sz="3200" b="1" dirty="0" smtClean="0"/>
              <a:t> во всех падежах имеет основу 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обо</a:t>
            </a:r>
            <a:r>
              <a:rPr lang="ru-RU" sz="3200" b="1" dirty="0" smtClean="0"/>
              <a:t>-, а числительное  </a:t>
            </a:r>
            <a:br>
              <a:rPr lang="ru-RU" sz="3200" b="1" dirty="0" smtClean="0"/>
            </a:b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обе</a:t>
            </a:r>
            <a:r>
              <a:rPr lang="ru-RU" sz="3200" b="1" dirty="0" smtClean="0"/>
              <a:t> — основу 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обе</a:t>
            </a:r>
            <a:r>
              <a:rPr lang="ru-RU" sz="3200" b="1" dirty="0" smtClean="0"/>
              <a:t>-: у 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обоих</a:t>
            </a:r>
            <a:r>
              <a:rPr lang="ru-RU" sz="3200" b="1" dirty="0" smtClean="0"/>
              <a:t> мальчиков, у 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обеих </a:t>
            </a:r>
            <a:r>
              <a:rPr lang="ru-RU" sz="3200" b="1" dirty="0" smtClean="0"/>
              <a:t>девочек   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79C94A-3D03-46EB-84DF-48B8ECC90EC3}" type="datetime1">
              <a:rPr lang="ru-RU" smtClean="0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1E41A4-B6C6-470C-B662-51C782B91548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175</TotalTime>
  <Words>267</Words>
  <Application>Microsoft Office PowerPoint</Application>
  <PresentationFormat>Экран (4:3)</PresentationFormat>
  <Paragraphs>80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«Веселая грамматика»</vt:lpstr>
      <vt:lpstr>Замените форму родительного падежа существительных притяжательными прилагательными. </vt:lpstr>
      <vt:lpstr>Выделите притяжательные прилагательные.</vt:lpstr>
      <vt:lpstr>Имена прилагательные могут переходить из одного разряда в другой,   употребляясь в переносном значении. </vt:lpstr>
      <vt:lpstr>Выберите количественные числительные.  </vt:lpstr>
      <vt:lpstr>Выберите порядковые числительные.  </vt:lpstr>
      <vt:lpstr>Презентация PowerPoint</vt:lpstr>
      <vt:lpstr>Вставьте пропущенные буквы.  </vt:lpstr>
      <vt:lpstr>     Числительное оба сочетается с существительными мужского   и среднего рода: оба стула, оба окна.           Числительное обе сочетается с существительными женского рода:   обе девочки, обе сестры.           Числительное оба во всех падежах имеет основу обо-, а числительное   обе — основу обе-: у обоих мальчиков, у обеих девочек   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dc:description>http://aida.ucoz.ru</dc:description>
  <cp:lastModifiedBy>Home</cp:lastModifiedBy>
  <cp:revision>15</cp:revision>
  <dcterms:created xsi:type="dcterms:W3CDTF">2017-05-31T06:39:38Z</dcterms:created>
  <dcterms:modified xsi:type="dcterms:W3CDTF">2017-10-31T08:37:50Z</dcterms:modified>
  <cp:category>шаблоны к Powerpoint</cp:category>
</cp:coreProperties>
</file>