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71" r:id="rId7"/>
    <p:sldId id="265" r:id="rId8"/>
    <p:sldId id="266" r:id="rId9"/>
    <p:sldId id="267" r:id="rId10"/>
    <p:sldId id="268" r:id="rId11"/>
    <p:sldId id="269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899592" y="764704"/>
            <a:ext cx="7776864" cy="15121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5076056" y="3501008"/>
            <a:ext cx="3744416" cy="24482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858182" flipH="1">
            <a:off x="-111067" y="3771755"/>
            <a:ext cx="5702589" cy="324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6864" cy="1470025"/>
          </a:xfrm>
        </p:spPr>
        <p:txBody>
          <a:bodyPr/>
          <a:lstStyle>
            <a:lvl1pPr>
              <a:defRPr b="1" baseline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53136" y="3501008"/>
            <a:ext cx="3816424" cy="2448272"/>
          </a:xfrm>
        </p:spPr>
        <p:txBody>
          <a:bodyPr>
            <a:noAutofit/>
          </a:bodyPr>
          <a:lstStyle>
            <a:lvl1pPr marL="0" indent="0" algn="l">
              <a:buNone/>
              <a:defRPr sz="2400" b="1" baseline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381328"/>
            <a:ext cx="2376264" cy="36004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одним вырезанным углом 10"/>
          <p:cNvSpPr/>
          <p:nvPr userDrawn="1"/>
        </p:nvSpPr>
        <p:spPr>
          <a:xfrm flipH="1" flipV="1">
            <a:off x="1043608" y="1700808"/>
            <a:ext cx="7719292" cy="4680520"/>
          </a:xfrm>
          <a:prstGeom prst="snip1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1043608" y="260648"/>
            <a:ext cx="7719292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192" cy="115699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719292" cy="468052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-252536" y="5549900"/>
            <a:ext cx="1976388" cy="111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755576" y="3789040"/>
            <a:ext cx="7704856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83568" y="3668613"/>
            <a:ext cx="77724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20486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632700" y="5013176"/>
            <a:ext cx="1341760" cy="133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9592" y="2667917"/>
            <a:ext cx="1424508" cy="102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нутый угол 9"/>
          <p:cNvSpPr/>
          <p:nvPr userDrawn="1"/>
        </p:nvSpPr>
        <p:spPr>
          <a:xfrm>
            <a:off x="4684938" y="1556792"/>
            <a:ext cx="4032448" cy="453650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нутый угол 11"/>
          <p:cNvSpPr/>
          <p:nvPr userDrawn="1"/>
        </p:nvSpPr>
        <p:spPr>
          <a:xfrm flipH="1">
            <a:off x="467544" y="1556792"/>
            <a:ext cx="4081313" cy="453650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467544" y="332656"/>
            <a:ext cx="8231856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8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72400" y="5626101"/>
            <a:ext cx="13716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0" y="5653237"/>
            <a:ext cx="144016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82836"/>
            <a:ext cx="8208912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755576" y="1556793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916416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 Птицы Кувандыкского городского округа»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717032"/>
            <a:ext cx="3528392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воспитатель МАДОУ </a:t>
            </a:r>
            <a:r>
              <a:rPr lang="ru-RU" dirty="0" err="1" smtClean="0"/>
              <a:t>д</a:t>
            </a:r>
            <a:r>
              <a:rPr lang="ru-RU" dirty="0" smtClean="0"/>
              <a:t>/с № 5 «Колокольчик»</a:t>
            </a:r>
          </a:p>
          <a:p>
            <a:r>
              <a:rPr lang="ru-RU" dirty="0" smtClean="0"/>
              <a:t>Чивелева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07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</a:t>
            </a:r>
            <a:br>
              <a:rPr lang="ru-RU" dirty="0" smtClean="0"/>
            </a:br>
            <a:r>
              <a:rPr lang="ru-RU" dirty="0" smtClean="0"/>
              <a:t>Знатоки птиц родного края</a:t>
            </a:r>
            <a:endParaRPr lang="ru-RU" dirty="0"/>
          </a:p>
        </p:txBody>
      </p:sp>
      <p:pic>
        <p:nvPicPr>
          <p:cNvPr id="8194" name="Picture 2" descr="F:\Проект Птицы Кувандыкского городского округа\27-10-2019_09-56-48\IMG_20191017_1541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844824"/>
            <a:ext cx="5952661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Мистер и Миссис детский сад</a:t>
            </a:r>
            <a:br>
              <a:rPr lang="ru-RU" dirty="0" smtClean="0"/>
            </a:br>
            <a:r>
              <a:rPr lang="ru-RU" dirty="0" smtClean="0"/>
              <a:t>2 младшей группы</a:t>
            </a:r>
            <a:endParaRPr lang="ru-RU" dirty="0"/>
          </a:p>
        </p:txBody>
      </p:sp>
      <p:pic>
        <p:nvPicPr>
          <p:cNvPr id="9218" name="Picture 2" descr="F:\Проект Птицы Кувандыкского городского округа\27-10-2019_09-56-48\IMG_20191017_111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1772816"/>
            <a:ext cx="3402824" cy="4537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19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192" cy="1156990"/>
          </a:xfrm>
        </p:spPr>
        <p:txBody>
          <a:bodyPr/>
          <a:lstStyle/>
          <a:p>
            <a:r>
              <a:rPr lang="ru-RU" dirty="0" smtClean="0"/>
              <a:t>Птица, я тебя знаю!</a:t>
            </a:r>
            <a:endParaRPr lang="ru-RU" dirty="0"/>
          </a:p>
        </p:txBody>
      </p:sp>
      <p:pic>
        <p:nvPicPr>
          <p:cNvPr id="2050" name="Picture 2" descr="F:\Проект Птицы Кувандыкского городского округа\мистер и мисс\Птицы картинки\воро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700808"/>
            <a:ext cx="2808312" cy="2030176"/>
          </a:xfrm>
          <a:prstGeom prst="rect">
            <a:avLst/>
          </a:prstGeom>
          <a:noFill/>
        </p:spPr>
      </p:pic>
      <p:pic>
        <p:nvPicPr>
          <p:cNvPr id="2051" name="Picture 3" descr="F:\Проект Птицы Кувандыкского городского округа\мистер и мисс\Птицы картинки\голуб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1700808"/>
            <a:ext cx="3240359" cy="1959897"/>
          </a:xfrm>
          <a:prstGeom prst="rect">
            <a:avLst/>
          </a:prstGeom>
          <a:noFill/>
        </p:spPr>
      </p:pic>
      <p:pic>
        <p:nvPicPr>
          <p:cNvPr id="2052" name="Picture 4" descr="F:\Проект Птицы Кувандыкского городского округа\мистер и мисс\Птицы картинки\дятел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1700808"/>
            <a:ext cx="2110729" cy="1944216"/>
          </a:xfrm>
          <a:prstGeom prst="rect">
            <a:avLst/>
          </a:prstGeom>
          <a:noFill/>
        </p:spPr>
      </p:pic>
      <p:pic>
        <p:nvPicPr>
          <p:cNvPr id="2053" name="Picture 5" descr="F:\Проект Птицы Кувандыкского городского округа\мистер и мисс\Птицы картинки\кукушк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3645024"/>
            <a:ext cx="2843808" cy="1975840"/>
          </a:xfrm>
          <a:prstGeom prst="rect">
            <a:avLst/>
          </a:prstGeom>
          <a:noFill/>
        </p:spPr>
      </p:pic>
      <p:pic>
        <p:nvPicPr>
          <p:cNvPr id="2054" name="Picture 6" descr="F:\Проект Птицы Кувандыкского городского округа\мистер и мисс\Птицы картинки\свиристель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1920" y="3645024"/>
            <a:ext cx="2592288" cy="2047907"/>
          </a:xfrm>
          <a:prstGeom prst="rect">
            <a:avLst/>
          </a:prstGeom>
          <a:noFill/>
        </p:spPr>
      </p:pic>
      <p:pic>
        <p:nvPicPr>
          <p:cNvPr id="2055" name="Picture 7" descr="F:\Проект Птицы Кувандыкского городского округа\мистер и мисс\Птицы картинки\сов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3645024"/>
            <a:ext cx="2331907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231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Птица, я тебя знаю!</a:t>
            </a:r>
            <a:endParaRPr lang="ru-RU" dirty="0"/>
          </a:p>
        </p:txBody>
      </p:sp>
      <p:pic>
        <p:nvPicPr>
          <p:cNvPr id="3074" name="Picture 2" descr="F:\Проект Птицы Кувандыкского городского округа\27-10-2019_09-56-48\IMG_20191018_115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700808"/>
            <a:ext cx="6174407" cy="4630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тень</a:t>
            </a:r>
            <a:endParaRPr lang="ru-RU" dirty="0"/>
          </a:p>
        </p:txBody>
      </p:sp>
      <p:pic>
        <p:nvPicPr>
          <p:cNvPr id="4098" name="Picture 2" descr="F:\Проект Птицы Кувандыкского городского округа\27-10-2019_09-56-48\IMG_20191025_160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5" y="1700213"/>
            <a:ext cx="4104456" cy="468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Воробьи под крышей сада</a:t>
            </a:r>
            <a:endParaRPr lang="ru-RU" dirty="0"/>
          </a:p>
        </p:txBody>
      </p:sp>
      <p:pic>
        <p:nvPicPr>
          <p:cNvPr id="1026" name="Picture 2" descr="F:\Проект Птицы Кувандыкского городского округа\27-10-2019_09-56-48\IMG_20191003_104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844824"/>
            <a:ext cx="3456384" cy="4299710"/>
          </a:xfrm>
          <a:prstGeom prst="rect">
            <a:avLst/>
          </a:prstGeom>
          <a:noFill/>
        </p:spPr>
      </p:pic>
      <p:pic>
        <p:nvPicPr>
          <p:cNvPr id="1027" name="Picture 3" descr="F:\Проект Птицы Кувандыкского городского округа\27-10-2019_09-56-48\IMG_20191003_104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844824"/>
            <a:ext cx="3273828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Гости нашего сада</a:t>
            </a:r>
            <a:endParaRPr lang="ru-RU" dirty="0"/>
          </a:p>
        </p:txBody>
      </p:sp>
      <p:pic>
        <p:nvPicPr>
          <p:cNvPr id="1026" name="Picture 2" descr="C:\Users\Наталья\Desktop\951404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700808"/>
            <a:ext cx="3600400" cy="2700300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zimuyushhie-pticy-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700808"/>
            <a:ext cx="3920903" cy="2685818"/>
          </a:xfrm>
          <a:prstGeom prst="rect">
            <a:avLst/>
          </a:prstGeom>
          <a:noFill/>
        </p:spPr>
      </p:pic>
      <p:pic>
        <p:nvPicPr>
          <p:cNvPr id="1028" name="Picture 4" descr="C:\Users\Наталья\Desktop\IMG_17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789040"/>
            <a:ext cx="3810001" cy="2538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Покормите птиц зимой!</a:t>
            </a:r>
            <a:endParaRPr lang="ru-RU" dirty="0"/>
          </a:p>
        </p:txBody>
      </p:sp>
      <p:pic>
        <p:nvPicPr>
          <p:cNvPr id="5122" name="Picture 2" descr="F:\Проект Птицы Кувандыкского городского округа\27-10-2019_09-56-48\IMG_20191024_17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607163" y="1137254"/>
            <a:ext cx="2808312" cy="3935421"/>
          </a:xfrm>
          <a:prstGeom prst="rect">
            <a:avLst/>
          </a:prstGeom>
          <a:noFill/>
        </p:spPr>
      </p:pic>
      <p:pic>
        <p:nvPicPr>
          <p:cNvPr id="5123" name="Picture 3" descr="F:\Проект Птицы Кувандыкского городского округа\27-10-2019_09-56-48\IMG_20191024_1718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700808"/>
            <a:ext cx="3793594" cy="2808312"/>
          </a:xfrm>
          <a:prstGeom prst="rect">
            <a:avLst/>
          </a:prstGeom>
          <a:noFill/>
        </p:spPr>
      </p:pic>
      <p:pic>
        <p:nvPicPr>
          <p:cNvPr id="5124" name="Picture 4" descr="F:\Проект Птицы Кувандыкского городского округа\27-10-2019_09-56-48\IMG_20191024_1718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3727542" y="3997319"/>
            <a:ext cx="240899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Большая синица</a:t>
            </a:r>
            <a:endParaRPr lang="ru-RU" dirty="0"/>
          </a:p>
        </p:txBody>
      </p:sp>
      <p:pic>
        <p:nvPicPr>
          <p:cNvPr id="6146" name="Picture 2" descr="F:\Проект Птицы Кувандыкского городского округа\мистер и мисс\Птицы картинки\си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813372"/>
            <a:ext cx="6552728" cy="4368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Домовый воробей</a:t>
            </a:r>
            <a:endParaRPr lang="ru-RU" dirty="0"/>
          </a:p>
        </p:txBody>
      </p:sp>
      <p:pic>
        <p:nvPicPr>
          <p:cNvPr id="7170" name="Picture 2" descr="F:\Проект Птицы Кувандыкского городского округа\мистер и мисс\Птицы картинки\вороб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1" y="1700214"/>
            <a:ext cx="6794475" cy="452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53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 « Птицы Кувандыкского городского округа»</vt:lpstr>
      <vt:lpstr>Птица, я тебя знаю!</vt:lpstr>
      <vt:lpstr>Птица, я тебя знаю!</vt:lpstr>
      <vt:lpstr>Найди тень</vt:lpstr>
      <vt:lpstr>Воробьи под крышей сада</vt:lpstr>
      <vt:lpstr>Гости нашего сада</vt:lpstr>
      <vt:lpstr>Покормите птиц зимой!</vt:lpstr>
      <vt:lpstr>Большая синица</vt:lpstr>
      <vt:lpstr>Домовый воробей</vt:lpstr>
      <vt:lpstr>Викторина  Знатоки птиц родного края</vt:lpstr>
      <vt:lpstr>Мистер и Миссис детский сад 2 младшей группы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Погодаев</dc:creator>
  <cp:lastModifiedBy>Наталья</cp:lastModifiedBy>
  <cp:revision>41</cp:revision>
  <dcterms:created xsi:type="dcterms:W3CDTF">2016-02-09T02:59:57Z</dcterms:created>
  <dcterms:modified xsi:type="dcterms:W3CDTF">2020-08-05T17:22:36Z</dcterms:modified>
</cp:coreProperties>
</file>