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0F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 varScale="1">
        <p:scale>
          <a:sx n="59" d="100"/>
          <a:sy n="59" d="100"/>
        </p:scale>
        <p:origin x="-13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B7098-5B35-482C-81A2-91AE3C56842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F9CEA-9096-49F8-8732-076682076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F9CEA-9096-49F8-8732-076682076F6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B0EAA-B43B-4E8B-AA6B-B2E28B4B4291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CB076-F508-4109-9CB6-6DA236E4E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птицы\дом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295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 Оренбуржья</a:t>
            </a:r>
            <a:endParaRPr lang="ru-RU" sz="72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  <p:pic>
        <p:nvPicPr>
          <p:cNvPr id="2052" name="Picture 4" descr="C:\Users\1\Desktop\птицы\ФОН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2306" cy="6858000"/>
          </a:xfrm>
          <a:prstGeom prst="rect">
            <a:avLst/>
          </a:prstGeom>
          <a:noFill/>
        </p:spPr>
      </p:pic>
      <p:pic>
        <p:nvPicPr>
          <p:cNvPr id="2050" name="Picture 2" descr="C:\Users\1\Desktop\птицы\воробей 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124744"/>
            <a:ext cx="4237605" cy="2780928"/>
          </a:xfrm>
          <a:prstGeom prst="rect">
            <a:avLst/>
          </a:prstGeom>
          <a:noFill/>
        </p:spPr>
      </p:pic>
      <p:pic>
        <p:nvPicPr>
          <p:cNvPr id="2051" name="Picture 3" descr="C:\Users\1\Desktop\птицы\воробей 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861048"/>
            <a:ext cx="4082487" cy="27743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6016" y="1268760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Я – воробушек обычный,</a:t>
            </a:r>
            <a:br>
              <a:rPr lang="ru-RU" b="1" dirty="0" smtClean="0"/>
            </a:br>
            <a:r>
              <a:rPr lang="ru-RU" b="1" dirty="0" smtClean="0"/>
              <a:t>К русской зимушке привычный.</a:t>
            </a:r>
            <a:br>
              <a:rPr lang="ru-RU" b="1" dirty="0" smtClean="0"/>
            </a:br>
            <a:r>
              <a:rPr lang="ru-RU" b="1" dirty="0" smtClean="0"/>
              <a:t>Хоть свирепы холода,</a:t>
            </a:r>
            <a:br>
              <a:rPr lang="ru-RU" b="1" dirty="0" smtClean="0"/>
            </a:br>
            <a:r>
              <a:rPr lang="ru-RU" b="1" dirty="0" smtClean="0"/>
              <a:t>Мне метели не беда.</a:t>
            </a:r>
            <a:br>
              <a:rPr lang="ru-RU" b="1" dirty="0" smtClean="0"/>
            </a:br>
            <a:r>
              <a:rPr lang="ru-RU" b="1" dirty="0" smtClean="0"/>
              <a:t>Если ты кладешь в кормушку</a:t>
            </a:r>
            <a:br>
              <a:rPr lang="ru-RU" b="1" dirty="0" smtClean="0"/>
            </a:br>
            <a:r>
              <a:rPr lang="ru-RU" b="1" dirty="0" smtClean="0"/>
              <a:t>Хлеба вкусного краюшку.</a:t>
            </a:r>
            <a:br>
              <a:rPr lang="ru-RU" b="1" dirty="0" smtClean="0"/>
            </a:br>
            <a:r>
              <a:rPr lang="ru-RU" b="1" dirty="0" smtClean="0"/>
              <a:t>Птицам крошек не жалей,</a:t>
            </a:r>
            <a:br>
              <a:rPr lang="ru-RU" b="1" dirty="0" smtClean="0"/>
            </a:br>
            <a:r>
              <a:rPr lang="ru-RU" b="1" dirty="0" smtClean="0"/>
              <a:t>Станет другом воробей.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77072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Эту птицу каждый знает,</a:t>
            </a:r>
            <a:br>
              <a:rPr lang="ru-RU" b="1" dirty="0"/>
            </a:br>
            <a:r>
              <a:rPr lang="ru-RU" b="1" dirty="0"/>
              <a:t>В теплый край не улетает</a:t>
            </a:r>
            <a:br>
              <a:rPr lang="ru-RU" b="1" dirty="0"/>
            </a:br>
            <a:r>
              <a:rPr lang="ru-RU" b="1" dirty="0"/>
              <a:t>Эта птица - круглый год</a:t>
            </a:r>
            <a:br>
              <a:rPr lang="ru-RU" b="1" dirty="0"/>
            </a:br>
            <a:r>
              <a:rPr lang="ru-RU" b="1" dirty="0"/>
              <a:t>Во дворе у нас живет</a:t>
            </a:r>
            <a:br>
              <a:rPr lang="ru-RU" b="1" dirty="0"/>
            </a:br>
            <a:r>
              <a:rPr lang="ru-RU" b="1" dirty="0"/>
              <a:t>И чирикает она</a:t>
            </a:r>
            <a:br>
              <a:rPr lang="ru-RU" b="1" dirty="0"/>
            </a:br>
            <a:r>
              <a:rPr lang="ru-RU" b="1" dirty="0"/>
              <a:t>Громко с самого утра:</a:t>
            </a:r>
            <a:br>
              <a:rPr lang="ru-RU" b="1" dirty="0"/>
            </a:br>
            <a:r>
              <a:rPr lang="ru-RU" b="1" dirty="0"/>
              <a:t>- Просыпайтесь поскорей. -</a:t>
            </a:r>
            <a:br>
              <a:rPr lang="ru-RU" b="1" dirty="0"/>
            </a:br>
            <a:r>
              <a:rPr lang="ru-RU" b="1" dirty="0"/>
              <a:t>Всех торопит </a:t>
            </a:r>
            <a:r>
              <a:rPr lang="ru-RU" b="1" dirty="0">
                <a:solidFill>
                  <a:srgbClr val="C00000"/>
                </a:solidFill>
              </a:rPr>
              <a:t>(Воробей)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55776" y="188640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Воробей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  <p:pic>
        <p:nvPicPr>
          <p:cNvPr id="3078" name="Picture 6" descr="C:\Users\1\Desktop\птицы\снег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1\Desktop\птицы\синица 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0272" y="188640"/>
            <a:ext cx="5826224" cy="4165751"/>
          </a:xfrm>
          <a:prstGeom prst="rect">
            <a:avLst/>
          </a:prstGeom>
          <a:noFill/>
        </p:spPr>
      </p:pic>
      <p:pic>
        <p:nvPicPr>
          <p:cNvPr id="3076" name="Picture 4" descr="C:\Users\1\Desktop\птицы\синиц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260648"/>
            <a:ext cx="2520280" cy="29919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68144" y="404665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Синица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7" name="Picture 5" descr="C:\Users\1\Desktop\птицы\синица 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3573016"/>
            <a:ext cx="3908040" cy="295032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11960" y="2492896"/>
            <a:ext cx="3744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Пусть снег вокруг искрится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 зимний ветер злится –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Поет не уставая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Синица расписная.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4437112"/>
            <a:ext cx="4427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Как в лесу похолодает,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Птички в город прилетают.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Грудкой жёлтой всем знакомы,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Ищут сало на балконах.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Часто в окна к нам стучат,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И пронзительно свистят!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Всем известны эти птицы,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Называются </a:t>
            </a:r>
            <a:r>
              <a:rPr lang="ru-RU" b="1" dirty="0">
                <a:solidFill>
                  <a:srgbClr val="002060"/>
                </a:solidFill>
              </a:rPr>
              <a:t>…(Синицы)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птицы\снег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1\Desktop\птицы\снегирь 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11004"/>
            <a:ext cx="3744416" cy="401008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707904" y="0"/>
            <a:ext cx="4968552" cy="112474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Снегирь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221088"/>
            <a:ext cx="46805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замёрзших ветках птички –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Крохотули-невелички.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яркие, с румянцем,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Пиджачок на спинке с глянцем.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Накормлю я их обедом: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Угощу рябиной, хлебом.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горят, как фонари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Чудо - птички Снегири.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980728"/>
            <a:ext cx="4176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Красногрудый красавец в саду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Кувыркался в пушистом снегу,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А потом он на веточку сел,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Засвистел и тихонько запел.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– Кто зимою морозной поёт,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Почки, ягоды, шишки клюёт? </a:t>
            </a:r>
            <a:r>
              <a:rPr lang="ru-RU" sz="2000" b="1" dirty="0" smtClean="0">
                <a:solidFill>
                  <a:srgbClr val="C00000"/>
                </a:solidFill>
              </a:rPr>
              <a:t>(Снегирь)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101" name="Picture 5" descr="C:\Users\1\Desktop\птицы\снегирь 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529432"/>
            <a:ext cx="4317813" cy="3067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птицы\фон голубо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</p:spPr>
      </p:pic>
      <p:pic>
        <p:nvPicPr>
          <p:cNvPr id="5125" name="Picture 5" descr="C:\Users\1\Desktop\птицы\дятел 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2564904"/>
            <a:ext cx="2808312" cy="2630736"/>
          </a:xfrm>
          <a:prstGeom prst="rect">
            <a:avLst/>
          </a:prstGeom>
          <a:noFill/>
        </p:spPr>
      </p:pic>
      <p:pic>
        <p:nvPicPr>
          <p:cNvPr id="5123" name="Picture 3" descr="C:\Users\1\Desktop\птицы\дятел 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3780233"/>
            <a:ext cx="2016224" cy="2901042"/>
          </a:xfrm>
          <a:prstGeom prst="rect">
            <a:avLst/>
          </a:prstGeom>
          <a:noFill/>
        </p:spPr>
      </p:pic>
      <p:pic>
        <p:nvPicPr>
          <p:cNvPr id="5126" name="Picture 6" descr="C:\Users\1\Desktop\птицы\дятел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188640"/>
            <a:ext cx="3600400" cy="27003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95936" y="-99392"/>
            <a:ext cx="4402832" cy="144016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Дятел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1124744"/>
            <a:ext cx="3923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Все деревья с интересом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Изучает доктор леса.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Если дерево ест жук,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Доктор сразу: ТУК -</a:t>
            </a:r>
            <a:r>
              <a:rPr lang="ru-RU" sz="2000" b="1" dirty="0" smtClean="0">
                <a:solidFill>
                  <a:srgbClr val="002060"/>
                </a:solidFill>
              </a:rPr>
              <a:t>ТУК </a:t>
            </a:r>
            <a:r>
              <a:rPr lang="ru-RU" sz="2000" b="1" dirty="0">
                <a:solidFill>
                  <a:srgbClr val="002060"/>
                </a:solidFill>
              </a:rPr>
              <a:t>-</a:t>
            </a:r>
            <a:r>
              <a:rPr lang="ru-RU" sz="2000" b="1" dirty="0" smtClean="0">
                <a:solidFill>
                  <a:srgbClr val="002060"/>
                </a:solidFill>
              </a:rPr>
              <a:t>ТУК!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(Дятел)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99695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Раздаются на морозе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Позывные строчки "</a:t>
            </a:r>
            <a:r>
              <a:rPr lang="ru-RU" sz="2000" b="1" dirty="0" err="1" smtClean="0">
                <a:solidFill>
                  <a:srgbClr val="002060"/>
                </a:solidFill>
              </a:rPr>
              <a:t>морзе</a:t>
            </a:r>
            <a:r>
              <a:rPr lang="ru-RU" sz="2000" b="1" dirty="0" smtClean="0">
                <a:solidFill>
                  <a:srgbClr val="002060"/>
                </a:solidFill>
              </a:rPr>
              <a:t>".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Это кто там, в вышине,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Шлёт привет тебе и мне?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На берёзе пёстрый дятел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Чей-то домик конопатит.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Он хвостом упёрся в сук,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Носиком стучит: тук-тук -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По берёзовой коре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Дробью точки и тире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1\Desktop\птицы\фон розлв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1\Desktop\птицы\голуб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3888432" cy="2683018"/>
          </a:xfrm>
          <a:prstGeom prst="rect">
            <a:avLst/>
          </a:prstGeom>
          <a:noFill/>
        </p:spPr>
      </p:pic>
      <p:pic>
        <p:nvPicPr>
          <p:cNvPr id="6149" name="Picture 5" descr="C:\Users\1\Desktop\птицы\голубь 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5856" y="2564903"/>
            <a:ext cx="3384376" cy="2242149"/>
          </a:xfrm>
          <a:prstGeom prst="rect">
            <a:avLst/>
          </a:prstGeom>
          <a:noFill/>
        </p:spPr>
      </p:pic>
      <p:pic>
        <p:nvPicPr>
          <p:cNvPr id="6147" name="Picture 3" descr="C:\Users\1\Desktop\птицы\голубь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4293096"/>
            <a:ext cx="3528392" cy="24070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3968" y="-99392"/>
            <a:ext cx="4402832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Голубь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00600" y="933688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Символ мира – это он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И отличный почтальон.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А ещё и в дождь и в холод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Путь домой отыщет …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>
                <a:solidFill>
                  <a:srgbClr val="FF0000"/>
                </a:solidFill>
              </a:rPr>
              <a:t>(Голубь)</a:t>
            </a:r>
            <a:r>
              <a:rPr lang="ru-RU" sz="2000" b="1" dirty="0"/>
              <a:t> 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623533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Кто воркует во дворе?</a:t>
            </a:r>
            <a:br>
              <a:rPr lang="ru-RU" sz="2000" b="1" dirty="0" smtClean="0"/>
            </a:br>
            <a:r>
              <a:rPr lang="ru-RU" sz="2000" b="1" dirty="0" smtClean="0"/>
              <a:t>Крылья, словно в серебре,</a:t>
            </a:r>
            <a:br>
              <a:rPr lang="ru-RU" sz="2000" b="1" dirty="0" smtClean="0"/>
            </a:br>
            <a:r>
              <a:rPr lang="ru-RU" sz="2000" b="1" dirty="0" smtClean="0"/>
              <a:t>Ходит очень важно,</a:t>
            </a:r>
            <a:br>
              <a:rPr lang="ru-RU" sz="2000" b="1" dirty="0" smtClean="0"/>
            </a:br>
            <a:r>
              <a:rPr lang="ru-RU" sz="2000" b="1" dirty="0" smtClean="0"/>
              <a:t>Не боится даже.</a:t>
            </a:r>
            <a:br>
              <a:rPr lang="ru-RU" sz="2000" b="1" dirty="0" smtClean="0"/>
            </a:br>
            <a:r>
              <a:rPr lang="ru-RU" sz="2000" b="1" dirty="0" smtClean="0"/>
              <a:t>Можно близко подойти,</a:t>
            </a:r>
            <a:br>
              <a:rPr lang="ru-RU" sz="2000" b="1" dirty="0" smtClean="0"/>
            </a:br>
            <a:r>
              <a:rPr lang="ru-RU" sz="2000" b="1" dirty="0" smtClean="0"/>
              <a:t>Не свернет смельчак с пути.</a:t>
            </a:r>
            <a:br>
              <a:rPr lang="ru-RU" sz="2000" b="1" dirty="0" smtClean="0"/>
            </a:br>
            <a:r>
              <a:rPr lang="ru-RU" sz="2000" b="1" dirty="0" smtClean="0"/>
              <a:t>Это сизый голубок,</a:t>
            </a:r>
            <a:br>
              <a:rPr lang="ru-RU" sz="2000" b="1" dirty="0" smtClean="0"/>
            </a:br>
            <a:r>
              <a:rPr lang="ru-RU" sz="2000" b="1" dirty="0" smtClean="0"/>
              <a:t>Только он не одинок.</a:t>
            </a:r>
            <a:br>
              <a:rPr lang="ru-RU" sz="2000" b="1" dirty="0" smtClean="0"/>
            </a:br>
            <a:r>
              <a:rPr lang="ru-RU" sz="2000" b="1" dirty="0" smtClean="0"/>
              <a:t>Голубей здесь стайка,</a:t>
            </a:r>
            <a:br>
              <a:rPr lang="ru-RU" sz="2000" b="1" dirty="0" smtClean="0"/>
            </a:br>
            <a:r>
              <a:rPr lang="ru-RU" sz="2000" b="1" dirty="0" smtClean="0"/>
              <a:t>Корма птичкам дай-ка.</a:t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1\Desktop\птицы\желт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1\Desktop\птицы\сорока 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371706"/>
            <a:ext cx="4392488" cy="3225646"/>
          </a:xfrm>
          <a:prstGeom prst="rect">
            <a:avLst/>
          </a:prstGeom>
          <a:noFill/>
        </p:spPr>
      </p:pic>
      <p:pic>
        <p:nvPicPr>
          <p:cNvPr id="7171" name="Picture 3" descr="C:\Users\1\Desktop\птицы\сорок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260648"/>
            <a:ext cx="4135729" cy="280831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-36512" y="125760"/>
            <a:ext cx="4546848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Сорока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324506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Возле дома на дороге,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Спор затеяли сороки.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Не могли решить подруги,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Кто болтливее в округе.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68552" y="328498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Одета скромно эта птица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Она </a:t>
            </a:r>
            <a:r>
              <a:rPr lang="ru-RU" sz="2000" b="1" dirty="0" err="1">
                <a:solidFill>
                  <a:srgbClr val="002060"/>
                </a:solidFill>
              </a:rPr>
              <a:t>как-будто</a:t>
            </a:r>
            <a:r>
              <a:rPr lang="ru-RU" sz="2000" b="1" dirty="0">
                <a:solidFill>
                  <a:srgbClr val="002060"/>
                </a:solidFill>
              </a:rPr>
              <a:t> ученица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Бело-чёрный весь наряд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err="1">
                <a:solidFill>
                  <a:srgbClr val="002060"/>
                </a:solidFill>
              </a:rPr>
              <a:t>Воровка,люди</a:t>
            </a:r>
            <a:r>
              <a:rPr lang="ru-RU" sz="2000" b="1" dirty="0">
                <a:solidFill>
                  <a:srgbClr val="002060"/>
                </a:solidFill>
              </a:rPr>
              <a:t> говорят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Всё блестящее хватает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Не спросив и улетает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Вижу я её с порога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Сидит на дереве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(Сорока.)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:\Users\1\Desktop\птицы\снег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669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16016" y="-99392"/>
            <a:ext cx="3816424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Ворона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1\Desktop\птицы\ворона 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1" y="188640"/>
            <a:ext cx="4431953" cy="2952328"/>
          </a:xfrm>
          <a:prstGeom prst="rect">
            <a:avLst/>
          </a:prstGeom>
          <a:noFill/>
        </p:spPr>
      </p:pic>
      <p:pic>
        <p:nvPicPr>
          <p:cNvPr id="8195" name="Picture 3" descr="C:\Users\1\Desktop\птицы\ворон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302986"/>
            <a:ext cx="4572000" cy="3429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6024" y="375187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Носят серенький жилет,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А у крыльев - черный цвет.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Кружат сразу двадцать пар.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Все кричат: Кар! Кар! Кар! Кар! 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(Вороны</a:t>
            </a:r>
            <a:r>
              <a:rPr lang="ru-RU" sz="2000" b="1" dirty="0" smtClean="0">
                <a:solidFill>
                  <a:srgbClr val="002060"/>
                </a:solidFill>
              </a:rPr>
              <a:t>) 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56584" y="105273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 берёзе возле дома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Строила гнездо ворона.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Охраняет днём и ночью,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Мамой стать ворона хочет.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C:\Users\1\Desktop\птицы\снег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1\Desktop\птицы\клест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176" y="2996952"/>
            <a:ext cx="2880320" cy="2160240"/>
          </a:xfrm>
          <a:prstGeom prst="rect">
            <a:avLst/>
          </a:prstGeom>
          <a:noFill/>
        </p:spPr>
      </p:pic>
      <p:pic>
        <p:nvPicPr>
          <p:cNvPr id="9219" name="Picture 3" descr="C:\Users\1\Desktop\птицы\клест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67642" y="116632"/>
            <a:ext cx="4068854" cy="27363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-27384"/>
            <a:ext cx="3024336" cy="106613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Клёст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220" name="Picture 4" descr="C:\Users\1\Desktop\птицы\клечст 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4077072"/>
            <a:ext cx="2069002" cy="254385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764704"/>
            <a:ext cx="51125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Лишь только клесты на ветвях веселятся,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Еловые шишки проворно лущат.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Они семенами с лихвой наедятся -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Любые морозы тогда победят.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Весёлые песни они распевают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 в лютую стужу выводят птенцов.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Их яркие перья на солнце сияют.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Ну кто же поймёт этих смелых клестов</a:t>
            </a:r>
            <a:r>
              <a:rPr lang="ru-RU" sz="2000" b="1" dirty="0" smtClean="0"/>
              <a:t>? 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519203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Кто зимой средь хвойных веток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В феврале выводит деток?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Необычный клюв - крестом,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Птичку ту зовут ...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(Клестом)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88</Words>
  <Application>Microsoft Office PowerPoint</Application>
  <PresentationFormat>Экран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Зимующие птицы Оренбуржья</vt:lpstr>
      <vt:lpstr>Воробей</vt:lpstr>
      <vt:lpstr>Синица</vt:lpstr>
      <vt:lpstr>Снегирь</vt:lpstr>
      <vt:lpstr>Дятел</vt:lpstr>
      <vt:lpstr>Голубь</vt:lpstr>
      <vt:lpstr>Сорока</vt:lpstr>
      <vt:lpstr>Ворона</vt:lpstr>
      <vt:lpstr>Клёст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 Оренбуржья</dc:title>
  <dc:creator>1</dc:creator>
  <cp:lastModifiedBy>Наталья</cp:lastModifiedBy>
  <cp:revision>22</cp:revision>
  <dcterms:created xsi:type="dcterms:W3CDTF">2014-05-11T13:34:46Z</dcterms:created>
  <dcterms:modified xsi:type="dcterms:W3CDTF">2020-08-05T11:47:05Z</dcterms:modified>
</cp:coreProperties>
</file>