
<file path=[Content_Types].xml><?xml version="1.0" encoding="utf-8"?>
<Types xmlns="http://schemas.openxmlformats.org/package/2006/content-types">
  <Default Extension="png" ContentType="image/png"/>
  <Default Extension="m4a" ContentType="audio/unknown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0" r:id="rId3"/>
    <p:sldId id="265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378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656785-70C2-4BC3-9ABB-FFE72657C4BD}" type="datetimeFigureOut">
              <a:rPr lang="ru-RU" smtClean="0"/>
              <a:t>06.08.2020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7A168D-A58B-48F4-BC22-4B7F621022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8404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656785-70C2-4BC3-9ABB-FFE72657C4BD}" type="datetimeFigureOut">
              <a:rPr lang="ru-RU" smtClean="0"/>
              <a:t>06.08.2020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7A168D-A58B-48F4-BC22-4B7F621022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54384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656785-70C2-4BC3-9ABB-FFE72657C4BD}" type="datetimeFigureOut">
              <a:rPr lang="ru-RU" smtClean="0"/>
              <a:t>06.08.2020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7A168D-A58B-48F4-BC22-4B7F621022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07725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656785-70C2-4BC3-9ABB-FFE72657C4BD}" type="datetimeFigureOut">
              <a:rPr lang="ru-RU" smtClean="0"/>
              <a:t>06.08.2020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7A168D-A58B-48F4-BC22-4B7F621022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76219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656785-70C2-4BC3-9ABB-FFE72657C4BD}" type="datetimeFigureOut">
              <a:rPr lang="ru-RU" smtClean="0"/>
              <a:t>06.08.2020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7A168D-A58B-48F4-BC22-4B7F621022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80978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656785-70C2-4BC3-9ABB-FFE72657C4BD}" type="datetimeFigureOut">
              <a:rPr lang="ru-RU" smtClean="0"/>
              <a:t>06.08.2020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7A168D-A58B-48F4-BC22-4B7F621022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54735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656785-70C2-4BC3-9ABB-FFE72657C4BD}" type="datetimeFigureOut">
              <a:rPr lang="ru-RU" smtClean="0"/>
              <a:t>06.08.2020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7A168D-A58B-48F4-BC22-4B7F621022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16440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656785-70C2-4BC3-9ABB-FFE72657C4BD}" type="datetimeFigureOut">
              <a:rPr lang="ru-RU" smtClean="0"/>
              <a:t>06.08.2020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7A168D-A58B-48F4-BC22-4B7F621022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50904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656785-70C2-4BC3-9ABB-FFE72657C4BD}" type="datetimeFigureOut">
              <a:rPr lang="ru-RU" smtClean="0"/>
              <a:t>06.08.2020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7A168D-A58B-48F4-BC22-4B7F621022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66035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656785-70C2-4BC3-9ABB-FFE72657C4BD}" type="datetimeFigureOut">
              <a:rPr lang="ru-RU" smtClean="0"/>
              <a:t>06.08.2020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7A168D-A58B-48F4-BC22-4B7F621022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5030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656785-70C2-4BC3-9ABB-FFE72657C4BD}" type="datetimeFigureOut">
              <a:rPr lang="ru-RU" smtClean="0"/>
              <a:t>06.08.2020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7A168D-A58B-48F4-BC22-4B7F621022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71619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656785-70C2-4BC3-9ABB-FFE72657C4BD}" type="datetimeFigureOut">
              <a:rPr lang="ru-RU" smtClean="0"/>
              <a:t>06.08.2020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7A168D-A58B-48F4-BC22-4B7F621022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56651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1.m4a"/><Relationship Id="rId1" Type="http://schemas.microsoft.com/office/2007/relationships/media" Target="../media/media1.m4a"/><Relationship Id="rId5" Type="http://schemas.openxmlformats.org/officeDocument/2006/relationships/image" Target="../media/image2.png"/><Relationship Id="rId4" Type="http://schemas.openxmlformats.org/officeDocument/2006/relationships/image" Target="../media/image1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2.m4a"/><Relationship Id="rId1" Type="http://schemas.microsoft.com/office/2007/relationships/media" Target="../media/media2.m4a"/><Relationship Id="rId5" Type="http://schemas.openxmlformats.org/officeDocument/2006/relationships/image" Target="../media/image5.png"/><Relationship Id="rId4" Type="http://schemas.openxmlformats.org/officeDocument/2006/relationships/image" Target="../media/image1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11642" y="438055"/>
            <a:ext cx="3864614" cy="5891179"/>
          </a:xfrm>
          <a:prstGeom prst="rect">
            <a:avLst/>
          </a:prstGeom>
        </p:spPr>
      </p:pic>
      <p:pic>
        <p:nvPicPr>
          <p:cNvPr id="3" name="Голос 001.m4a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7092280" y="6024434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61445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849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 vol="10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  <p:cond evt="onNext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0"/>
            <a:ext cx="5616624" cy="3577357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9651" y="3008351"/>
            <a:ext cx="5484349" cy="38492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6389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5816" y="692696"/>
            <a:ext cx="3794348" cy="5784067"/>
          </a:xfrm>
          <a:prstGeom prst="rect">
            <a:avLst/>
          </a:prstGeom>
        </p:spPr>
      </p:pic>
      <p:pic>
        <p:nvPicPr>
          <p:cNvPr id="3" name="Голос 002.m4a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7092280" y="6171963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04253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217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536</TotalTime>
  <Words>0</Words>
  <Application>Microsoft Office PowerPoint</Application>
  <PresentationFormat>Экран (4:3)</PresentationFormat>
  <Paragraphs>0</Paragraphs>
  <Slides>3</Slides>
  <Notes>0</Notes>
  <HiddenSlides>0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Тема Office</vt:lpstr>
      <vt:lpstr>Презентация PowerPoint</vt:lpstr>
      <vt:lpstr>Презентация PowerPoint</vt:lpstr>
      <vt:lpstr>Презентация PowerPoint</vt:lpstr>
    </vt:vector>
  </TitlesOfParts>
  <Company>Krokoz™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Социально-коммуникативное развитие во II младшей группе «Капелька» на тему  «Дружба крепкая»</dc:title>
  <dc:creator>Пользователь Windows</dc:creator>
  <cp:lastModifiedBy>Пользователь Windows</cp:lastModifiedBy>
  <cp:revision>12</cp:revision>
  <dcterms:created xsi:type="dcterms:W3CDTF">2019-11-09T09:21:23Z</dcterms:created>
  <dcterms:modified xsi:type="dcterms:W3CDTF">2020-08-06T17:05:27Z</dcterms:modified>
</cp:coreProperties>
</file>