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00" y="-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87220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Художник</a:t>
            </a:r>
          </a:p>
          <a:p>
            <a:pPr marL="0" indent="0" algn="ctr">
              <a:buNone/>
            </a:pPr>
            <a:r>
              <a:rPr lang="ru-RU" sz="5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Гусарова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Мария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847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3154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098" name="Picture 2" descr="C:\Users\Acer2\Desktop\IMG_169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03" y="17804"/>
            <a:ext cx="4332073" cy="3123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79" y="3153581"/>
            <a:ext cx="4355976" cy="3704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140968"/>
            <a:ext cx="4716016" cy="37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C:\Users\Acer2\Desktop\IMG_1695.jpgфевраль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0"/>
            <a:ext cx="4716016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55976" y="0"/>
            <a:ext cx="72008" cy="685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58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" y="3356992"/>
            <a:ext cx="4499916" cy="3501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56992"/>
            <a:ext cx="4572000" cy="3501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C:\Users\Acer2\Desktop\IMG_1694.jpgмарт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" y="36860"/>
            <a:ext cx="4499917" cy="332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Acer2\Desktop\IMG_1693.jpg апрель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6859"/>
            <a:ext cx="4572000" cy="3303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63988" y="51104"/>
            <a:ext cx="108012" cy="68068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07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56992"/>
            <a:ext cx="4427984" cy="3501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356992"/>
            <a:ext cx="4644008" cy="3501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 descr="C:\Users\Acer2\Desktop\IMG_1691.jpg июнь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1627"/>
            <a:ext cx="4644008" cy="334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Acer2\Desktop\IMG_1692.jpg май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627"/>
            <a:ext cx="4427984" cy="334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391979" y="41666"/>
            <a:ext cx="108013" cy="68163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20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24" y="3428999"/>
            <a:ext cx="4484700" cy="3429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428998"/>
            <a:ext cx="4499992" cy="3429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C:\Users\Acer2\Desktop\IMG_1689.jpg август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0343"/>
            <a:ext cx="4499992" cy="340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Acer2\Desktop\IMG_1690.jpg июль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24" y="20342"/>
            <a:ext cx="4484700" cy="340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07390" y="0"/>
            <a:ext cx="176321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25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4464496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1996" y="3429000"/>
            <a:ext cx="4662004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C:\Users\Acer2\Desktop\IMG_1687.jpg сентябрь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81996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Acer2\Desktop\IMG_1686.jpg октябрь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1996" y="0"/>
            <a:ext cx="46620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355977" y="0"/>
            <a:ext cx="126019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28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56992"/>
            <a:ext cx="4427984" cy="3501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356992"/>
            <a:ext cx="4644008" cy="3501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 descr="C:\Users\Acer2\Desktop\IMG_1685.jpg декабрь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0"/>
            <a:ext cx="4644008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Acer2\Desktop\IMG_1688.jpg ноябрь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27984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343400" y="37616"/>
            <a:ext cx="156592" cy="68203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71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Ираида Скворцова</dc:creator>
  <cp:lastModifiedBy>Windows User</cp:lastModifiedBy>
  <cp:revision>6</cp:revision>
  <dcterms:created xsi:type="dcterms:W3CDTF">2020-04-19T13:35:31Z</dcterms:created>
  <dcterms:modified xsi:type="dcterms:W3CDTF">2020-08-06T20:49:13Z</dcterms:modified>
</cp:coreProperties>
</file>