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18"/>
  </p:notesMasterIdLst>
  <p:handoutMasterIdLst>
    <p:handoutMasterId r:id="rId19"/>
  </p:handoutMasterIdLst>
  <p:sldIdLst>
    <p:sldId id="257" r:id="rId5"/>
    <p:sldId id="268" r:id="rId6"/>
    <p:sldId id="269" r:id="rId7"/>
    <p:sldId id="272" r:id="rId8"/>
    <p:sldId id="271" r:id="rId9"/>
    <p:sldId id="273" r:id="rId10"/>
    <p:sldId id="270" r:id="rId11"/>
    <p:sldId id="274" r:id="rId12"/>
    <p:sldId id="276" r:id="rId13"/>
    <p:sldId id="275" r:id="rId14"/>
    <p:sldId id="278" r:id="rId15"/>
    <p:sldId id="277" r:id="rId16"/>
    <p:sldId id="259" r:id="rId17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3802"/>
    <a:srgbClr val="B73C05"/>
    <a:srgbClr val="F85309"/>
    <a:srgbClr val="FC5308"/>
    <a:srgbClr val="418E03"/>
    <a:srgbClr val="FFFFFF"/>
    <a:srgbClr val="63C98C"/>
    <a:srgbClr val="E5F6EC"/>
    <a:srgbClr val="52D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533" autoAdjust="0"/>
  </p:normalViewPr>
  <p:slideViewPr>
    <p:cSldViewPr snapToGrid="0">
      <p:cViewPr varScale="1">
        <p:scale>
          <a:sx n="67" d="100"/>
          <a:sy n="67" d="100"/>
        </p:scale>
        <p:origin x="1124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7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6C573-8121-487C-B7E4-735E1C5AD7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6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4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19.png"/><Relationship Id="rId11" Type="http://schemas.openxmlformats.org/officeDocument/2006/relationships/image" Target="../media/image2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0403" y="1865120"/>
            <a:ext cx="5225399" cy="819125"/>
          </a:xfrm>
          <a:prstGeom prst="rect">
            <a:avLst/>
          </a:prstGeom>
          <a:ln w="76200">
            <a:noFill/>
          </a:ln>
        </p:spPr>
        <p:txBody>
          <a:bodyPr anchor="ctr"/>
          <a:lstStyle>
            <a:lvl1pPr algn="ctr">
              <a:defRPr sz="4500">
                <a:solidFill>
                  <a:srgbClr val="418E03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2302" y="3810220"/>
            <a:ext cx="468160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406" y="2078841"/>
            <a:ext cx="2794337" cy="37406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030" y="1984761"/>
            <a:ext cx="786769" cy="9875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8225" y="963119"/>
            <a:ext cx="1162698" cy="8083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030" y="4571997"/>
            <a:ext cx="1336609" cy="9368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3128" y="3449785"/>
            <a:ext cx="1111135" cy="163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8926" y="2755453"/>
            <a:ext cx="3241232" cy="3118921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963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8694" y="655174"/>
            <a:ext cx="3791208" cy="230089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558693" y="1521178"/>
            <a:ext cx="3791209" cy="8058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7272" y="764069"/>
            <a:ext cx="392215" cy="4075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857806" y="3261762"/>
            <a:ext cx="346391" cy="3572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806" y="6858000"/>
            <a:ext cx="1151590" cy="14347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380" y="6999926"/>
            <a:ext cx="1104030" cy="17834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200" y="6999926"/>
            <a:ext cx="1166536" cy="129279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025" y="2130805"/>
            <a:ext cx="328815" cy="33501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8045" y="4356167"/>
            <a:ext cx="461960" cy="46749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7620" y="2544194"/>
            <a:ext cx="2637762" cy="353100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315" y="2956070"/>
            <a:ext cx="1106490" cy="138883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0178" y="3167434"/>
            <a:ext cx="1389524" cy="96610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3601" y="3698947"/>
            <a:ext cx="1461575" cy="10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78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37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2.22222E-6 L 0.11202 -0.03681 C 0.13558 -0.04445 0.16779 -0.06297 0.20112 -0.08634 C 0.23798 -0.11366 0.26651 -0.14051 0.28429 -0.16343 L 0.37083 -0.27222 " pathEditMode="relative" rAng="19980000" ptsTypes="AAAAA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91" y="-112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0.00024 L 0.09632 -0.00232 C 0.11651 -0.00278 0.14568 0.00393 0.17452 0.0162 C 0.20754 0.02986 0.2335 0.04537 0.24984 0.0618 L 0.33125 0.13703 " pathEditMode="relative" rAng="960000" ptsTypes="AAAAA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83" y="425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1.11111E-6 L 0.02115 0.0581 C 0.02596 0.07037 0.02868 0.08889 0.02868 0.1081 C 0.02868 0.12986 0.02596 0.14722 0.02115 0.15949 L 4.35897E-6 0.21782 " pathEditMode="relative" rAng="0" ptsTypes="AAAAA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6" y="1088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-0.00802 -0.920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" y="-4604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-4.81481E-6 L -0.04135 -0.369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7" y="-1849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3.7037E-7 L -0.04407 -0.6736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2" y="-3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22" name="Овал 21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1437" y="2894880"/>
            <a:ext cx="2302498" cy="3133956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302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67054" y="2578778"/>
            <a:ext cx="1940400" cy="3338336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29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700" y="2818592"/>
            <a:ext cx="2050958" cy="31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05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0342" y="3482432"/>
            <a:ext cx="2410584" cy="246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48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905" y="2507810"/>
            <a:ext cx="2114762" cy="330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12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7300" y="2705622"/>
            <a:ext cx="3215568" cy="3135600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0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8999" y="2719779"/>
            <a:ext cx="3293743" cy="3135600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6246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4812" y="662250"/>
            <a:ext cx="9096375" cy="1790700"/>
          </a:xfrm>
          <a:prstGeom prst="rect">
            <a:avLst/>
          </a:prstGeom>
          <a:noFill/>
        </p:spPr>
        <p:txBody>
          <a:bodyPr/>
          <a:lstStyle/>
          <a:p>
            <a:pPr algn="ctr"/>
            <a:r>
              <a:rPr lang="en-US" sz="5500" b="1" dirty="0">
                <a:solidFill>
                  <a:srgbClr val="FF0000"/>
                </a:solidFill>
                <a:latin typeface="Comic Sans MS" panose="030F0702030302020204" pitchFamily="66" charset="0"/>
                <a:ea typeface="Segoe UI Black" panose="020B0A02040204020203" pitchFamily="34" charset="0"/>
                <a:cs typeface="Segoe UI Semibold" panose="020B0702040204020203" pitchFamily="34" charset="0"/>
              </a:rPr>
              <a:t>Il y a co</a:t>
            </a:r>
            <a:r>
              <a:rPr lang="fr-FR" sz="5500" b="1" dirty="0">
                <a:solidFill>
                  <a:srgbClr val="FF0000"/>
                </a:solidFill>
                <a:latin typeface="Comic Sans MS" panose="030F0702030302020204" pitchFamily="66" charset="0"/>
                <a:ea typeface="Segoe UI Black" panose="020B0A02040204020203" pitchFamily="34" charset="0"/>
                <a:cs typeface="Segoe UI Semibold" panose="020B0702040204020203" pitchFamily="34" charset="0"/>
              </a:rPr>
              <a:t>mbien de ... ?</a:t>
            </a:r>
            <a:r>
              <a:rPr lang="en-US" sz="5500" b="1" dirty="0">
                <a:solidFill>
                  <a:srgbClr val="FF0000"/>
                </a:solidFill>
                <a:latin typeface="Comic Sans MS" panose="030F0702030302020204" pitchFamily="66" charset="0"/>
                <a:ea typeface="Segoe UI Black" panose="020B0A02040204020203" pitchFamily="34" charset="0"/>
                <a:cs typeface="Segoe UI Semibold" panose="020B0702040204020203" pitchFamily="34" charset="0"/>
              </a:rPr>
              <a:t> </a:t>
            </a:r>
            <a:endParaRPr lang="ru-RU" sz="5500" b="1" dirty="0">
              <a:solidFill>
                <a:srgbClr val="FF0000"/>
              </a:solidFill>
              <a:latin typeface="Comic Sans MS" panose="030F0702030302020204" pitchFamily="66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330" y="79014"/>
            <a:ext cx="8286751" cy="2012156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de statues?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-665313" y="3877933"/>
            <a:ext cx="183809" cy="24204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3375" y="3122074"/>
            <a:ext cx="2303706" cy="3135600"/>
          </a:xfrm>
          <a:prstGeom prst="rect">
            <a:avLst/>
          </a:prstGeom>
        </p:spPr>
      </p:pic>
      <p:pic>
        <p:nvPicPr>
          <p:cNvPr id="3076" name="Picture 4" descr="ÐÐ°ÑÑÐ¸Ð½ÐºÐ¸ Ð¿Ð¾ Ð·Ð°Ð¿ÑÐ¾ÑÑ dix statues">
            <a:extLst>
              <a:ext uri="{FF2B5EF4-FFF2-40B4-BE49-F238E27FC236}">
                <a16:creationId xmlns:a16="http://schemas.microsoft.com/office/drawing/2014/main" id="{7D532505-3E55-462F-982E-581B9E6398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950" y="2054437"/>
            <a:ext cx="5975350" cy="3242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188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-665313" y="3877933"/>
            <a:ext cx="183809" cy="24204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2543" y="2980067"/>
            <a:ext cx="2303706" cy="3135600"/>
          </a:xfrm>
          <a:prstGeom prst="rect">
            <a:avLst/>
          </a:prstGeom>
        </p:spPr>
      </p:pic>
      <p:pic>
        <p:nvPicPr>
          <p:cNvPr id="6150" name="Picture 6" descr="ÐÐ°ÑÑÐ¸Ð½ÐºÐ¸ Ð¿Ð¾ Ð·Ð°Ð¿ÑÐ¾ÑÑ onze bonbons">
            <a:extLst>
              <a:ext uri="{FF2B5EF4-FFF2-40B4-BE49-F238E27FC236}">
                <a16:creationId xmlns:a16="http://schemas.microsoft.com/office/drawing/2014/main" id="{969DFAD1-4A49-4606-AC4F-CFDF2F0ED8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296" y="3131686"/>
            <a:ext cx="3527634" cy="313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Ð°ÑÑÐ¸Ð½ÐºÐ¸ Ð¿Ð¾ Ð·Ð°Ð¿ÑÐ¾ÑÑ onze bonbons">
            <a:extLst>
              <a:ext uri="{FF2B5EF4-FFF2-40B4-BE49-F238E27FC236}">
                <a16:creationId xmlns:a16="http://schemas.microsoft.com/office/drawing/2014/main" id="{F182B368-AC1B-4058-B25D-A80C6D2212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49679" y="1659426"/>
            <a:ext cx="1926921" cy="153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624" y="231781"/>
            <a:ext cx="8286751" cy="2012156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de bonbons?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875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430" y="191282"/>
            <a:ext cx="8286751" cy="2012156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de pompons?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-665313" y="3877933"/>
            <a:ext cx="183809" cy="24204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950" y="3199031"/>
            <a:ext cx="2303706" cy="3135600"/>
          </a:xfrm>
          <a:prstGeom prst="rect">
            <a:avLst/>
          </a:prstGeom>
        </p:spPr>
      </p:pic>
      <p:pic>
        <p:nvPicPr>
          <p:cNvPr id="4100" name="Picture 4" descr="ÐÐ°ÑÑÐ¸Ð½ÐºÐ¸ Ð¿Ð¾ Ð·Ð°Ð¿ÑÐ¾ÑÑ onze pompons">
            <a:extLst>
              <a:ext uri="{FF2B5EF4-FFF2-40B4-BE49-F238E27FC236}">
                <a16:creationId xmlns:a16="http://schemas.microsoft.com/office/drawing/2014/main" id="{E0C99A61-EF52-4208-BA4E-A6366130B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24" y="1965075"/>
            <a:ext cx="3978275" cy="430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725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693" y="1557385"/>
            <a:ext cx="3791209" cy="805813"/>
          </a:xfrm>
        </p:spPr>
        <p:txBody>
          <a:bodyPr>
            <a:normAutofit/>
          </a:bodyPr>
          <a:lstStyle/>
          <a:p>
            <a:r>
              <a:rPr lang="fr-FR" sz="5000" dirty="0">
                <a:solidFill>
                  <a:srgbClr val="E43802"/>
                </a:solidFill>
                <a:latin typeface="Comic Sans MS" panose="030F0702030302020204" pitchFamily="66" charset="0"/>
                <a:cs typeface="Segoe UI Semibold" panose="020B0702040204020203" pitchFamily="34" charset="0"/>
              </a:rPr>
              <a:t>Très bien</a:t>
            </a:r>
            <a:r>
              <a:rPr lang="ru-RU" sz="5000" dirty="0">
                <a:solidFill>
                  <a:srgbClr val="E43802"/>
                </a:solidFill>
                <a:latin typeface="Comic Sans MS" panose="030F0702030302020204" pitchFamily="66" charset="0"/>
                <a:cs typeface="Segoe UI Semibold" panose="020B0702040204020203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37616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330" y="79014"/>
            <a:ext cx="8286751" cy="2012156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de wagons?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450" y="2731549"/>
            <a:ext cx="2303706" cy="31356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A18479-ECB6-4753-9CA8-70D99670AF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34358">
            <a:off x="907402" y="2022101"/>
            <a:ext cx="5114925" cy="330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124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330" y="79014"/>
            <a:ext cx="8286751" cy="2012156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de flacons?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450" y="2731549"/>
            <a:ext cx="2303706" cy="31356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8AE3657-5A09-4408-8A7E-7BF64D691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868" y="1957387"/>
            <a:ext cx="4098132" cy="409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112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347" y="153088"/>
            <a:ext cx="9263306" cy="2578461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de kangourous?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450" y="2731549"/>
            <a:ext cx="2303706" cy="31356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9B7415-87D9-4F8D-B42C-C082C518F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963" y="2309471"/>
            <a:ext cx="5424487" cy="345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158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330" y="79014"/>
            <a:ext cx="8286751" cy="2012156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d’oursons?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ÐÐ°ÑÑÐ¸Ð½ÐºÐ¸ Ð¿Ð¾ Ð·Ð°Ð¿ÑÐ¾ÑÑ quatre oursons">
            <a:extLst>
              <a:ext uri="{FF2B5EF4-FFF2-40B4-BE49-F238E27FC236}">
                <a16:creationId xmlns:a16="http://schemas.microsoft.com/office/drawing/2014/main" id="{FEB16D88-A403-413B-8909-9FD9C93DBD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8919" y="1658690"/>
            <a:ext cx="5627489" cy="3540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450" y="2731549"/>
            <a:ext cx="2303706" cy="31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893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330" y="79014"/>
            <a:ext cx="8286751" cy="2012156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de bananes?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450" y="2731549"/>
            <a:ext cx="2303706" cy="31356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63AF1C-DF67-4A65-AEF9-5735BD9EF0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844" y="2000061"/>
            <a:ext cx="4501090" cy="335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875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330" y="79014"/>
            <a:ext cx="8286751" cy="2012156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de ballons?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450" y="2731549"/>
            <a:ext cx="2303706" cy="31356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ÐÐ°ÑÑÐ¸Ð½ÐºÐ¸ Ð¿Ð¾ Ð·Ð°Ð¿ÑÐ¾ÑÑ sept ballons">
            <a:extLst>
              <a:ext uri="{FF2B5EF4-FFF2-40B4-BE49-F238E27FC236}">
                <a16:creationId xmlns:a16="http://schemas.microsoft.com/office/drawing/2014/main" id="{9F0A8551-007B-4255-A1ED-5E9F5639E1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9956" y="1628775"/>
            <a:ext cx="3562688" cy="465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044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624" y="409575"/>
            <a:ext cx="8286751" cy="2012156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de tabourets?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450" y="2731549"/>
            <a:ext cx="2303706" cy="31356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2E979E-7229-451D-B3F5-DCF527861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1" y="2124074"/>
            <a:ext cx="4181474" cy="418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685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624" y="409575"/>
            <a:ext cx="8286751" cy="2012156"/>
          </a:xfrm>
        </p:spPr>
        <p:txBody>
          <a:bodyPr>
            <a:normAutofit/>
          </a:bodyPr>
          <a:lstStyle/>
          <a:p>
            <a:r>
              <a:rPr lang="fr-FR" sz="5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y a combien de masques? </a:t>
            </a:r>
            <a:endParaRPr lang="ru-RU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-665313" y="3877933"/>
            <a:ext cx="183809" cy="24204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4944" y="3199031"/>
            <a:ext cx="2303706" cy="3135600"/>
          </a:xfrm>
          <a:prstGeom prst="rect">
            <a:avLst/>
          </a:prstGeom>
        </p:spPr>
      </p:pic>
      <p:pic>
        <p:nvPicPr>
          <p:cNvPr id="5122" name="Picture 2" descr="ÐÐ°ÑÑÐ¸Ð½ÐºÐ¸ Ð¿Ð¾ Ð·Ð°Ð¿ÑÐ¾ÑÑ dix masques">
            <a:extLst>
              <a:ext uri="{FF2B5EF4-FFF2-40B4-BE49-F238E27FC236}">
                <a16:creationId xmlns:a16="http://schemas.microsoft.com/office/drawing/2014/main" id="{53B162B5-EE90-4735-AD78-149530AAB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444" y="4119974"/>
            <a:ext cx="66675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118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D5498F11-E770-4C2E-9825-A9C9C210D5AC}" vid="{8C100806-53EF-4F6E-BD07-28C0ED5CD59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830D2FE-1C79-44F6-B3D8-A66E0735A7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D67395-9DEF-41FB-A15E-E49B274E96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2FA1A8E-BDC6-473D-A357-8BC2C58A216E}">
  <ds:schemaRefs>
    <ds:schemaRef ds:uri="2547570a-e5f4-4946-a4c3-82580e42479e"/>
    <ds:schemaRef ds:uri="http://purl.org/dc/terms/"/>
    <ds:schemaRef ds:uri="6ee78bd2-4339-4042-adc0-bcc646419980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 веселой собачкой</Template>
  <TotalTime>0</TotalTime>
  <Words>88</Words>
  <Application>Microsoft Office PowerPoint</Application>
  <PresentationFormat>Лист A4 (210x297 мм)</PresentationFormat>
  <Paragraphs>14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Comic Sans MS</vt:lpstr>
      <vt:lpstr>Roboto Cn</vt:lpstr>
      <vt:lpstr>Segoe UI</vt:lpstr>
      <vt:lpstr>Segoe UI Light</vt:lpstr>
      <vt:lpstr>Times New Roman</vt:lpstr>
      <vt:lpstr>Тема1</vt:lpstr>
      <vt:lpstr>Il y a combien de ... ? </vt:lpstr>
      <vt:lpstr>Il y a combien de wagons? </vt:lpstr>
      <vt:lpstr>Il y a combien de flacons? </vt:lpstr>
      <vt:lpstr>Il y a combien de kangourous? </vt:lpstr>
      <vt:lpstr>Il y a combien d’oursons? </vt:lpstr>
      <vt:lpstr>Il y a combien de bananes? </vt:lpstr>
      <vt:lpstr>Il y a combien de ballons? </vt:lpstr>
      <vt:lpstr>Il y a combien de tabourets? </vt:lpstr>
      <vt:lpstr>Il y a combien de masques? </vt:lpstr>
      <vt:lpstr>Il y a combien de statues? </vt:lpstr>
      <vt:lpstr>Il y a combien de bonbons? </vt:lpstr>
      <vt:lpstr>Il y a combien de pompons? </vt:lpstr>
      <vt:lpstr>Très bien!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2019-09-11T18:12:55Z</dcterms:created>
  <dcterms:modified xsi:type="dcterms:W3CDTF">2020-08-06T15:22:27Z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