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31060-25F5-4A8B-9128-AB15CD0A6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DBFF50-B02B-4D36-9EC3-EABA429B5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C155B6-7861-4368-ABE7-A2589174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339EBA-C59A-4C0D-9C79-04999D1F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D1A026-0C94-4D92-AB11-EF76DF74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70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F349EB-4767-412F-BE89-6DC2B544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C2B29F-F65F-42FD-8DE5-71E100CC3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B58190-A3BF-4B0D-A9CC-A6CFD1029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62919B-4B74-4D41-A339-ACFC1AB1B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B2E42C-BF92-4554-8F3D-C7A6E255E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72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12344D-773D-419A-9BB8-12CCEB21A8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7B2F95-4C41-4BB7-8616-F66AA87DD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D77567-32FE-4137-B250-8DAE4FD9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9EA388-38C5-45E1-9B35-67B7ED7B0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6F6FD2-9750-4C74-A5D8-37EB8BE8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59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0BA70-EBB1-4C76-A19A-0ABB2E97B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81508-85DA-433A-80A1-D26CAB50E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B7CEB5-D4C1-4787-A006-A709EAD4C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BBF355-11C5-4396-A206-8BE78FEAD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65E3F6-1E2E-48A4-8C8E-9B3CF581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4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09C9E-0775-4153-8D2F-A624E6672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4331E5-7DDC-4A61-AAFA-B19186340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498E63-013F-4B77-BFC9-63FF121B8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6C4ADA-F7ED-4A0B-B6E1-DDAA0A205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1B76EA-8745-494A-A429-E9CE37B5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9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4ECE64-C3A0-4A5C-B955-A2302D22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2FDB37-40B5-43CE-A67F-645D6382E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404BF5-EDD5-46D5-93F0-FC69E71D8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16DDC5-5ECE-4723-8E53-189A682C4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8FB954-10C2-44E7-9DBF-BB5FC6E1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FE74C3-85F6-418F-97D0-75440EF88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1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16C86-F241-4148-81D4-A4E47CEAC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DF701C-C3FC-45AE-8CE6-6161A7BDD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6F9711-EDA6-4E2A-8690-80ADAF827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06AA0F-B3FC-4AA1-9358-5B380E346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0054933-6E15-498A-8057-A9072843A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807FC9-3116-4504-B9FF-4AA23965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E40A6-FCFE-48E7-9F96-FAF440F5D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78EE0D-3E08-44C4-B82A-913F07ADF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133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F19C7-B27F-47A5-A6A2-C14A23328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31EB41-2462-4E47-81D3-8EBAB1E9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6E08EF-32FE-4BEB-8872-491EE706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F552F4-6B33-43C2-A607-04C9D252D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9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A404A42-3B00-4953-9AC4-8F63F7F7D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183672-C5D9-4714-BDAD-C0B0B4830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E5E2FDD-2643-4E60-BABC-2D91E426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71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55205-1F81-4621-B96B-8D691BC9F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B9DD3D-A6D4-46AB-9DAC-659A96191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46D23E-7AE1-4D28-9522-995C2B8BC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FDD1BD-FD42-4792-9838-0057A3450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AEE753-BB98-4352-8312-C649B4A3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D3813F-E0D1-42D0-AB3B-92C8164CC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7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E71974-B41A-4F6E-933E-464385C63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53128F-A0A7-476B-B3F6-782299B31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19B3EA-B419-4227-A171-306418C8B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4D33F9-EFCE-4735-82FD-D8FB882F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12CAE0-C755-4C62-BEDF-AB05E64F2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11DAFD-7628-4D73-A042-4FA558230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82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2261C3-3076-4F40-B8E8-8196F41A8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64C955-0C88-4B1D-B836-12C1265E2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56898D-60CA-439D-85A1-CFD3A9F08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68786-4997-4602-A623-EDBE5E7C282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E6EAE-2F80-4FBA-9CD4-FB0F6AFE04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F06EB8-DCE7-4C54-9715-388B7DFC5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A134-3394-4D9C-82C5-58E26A2662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71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1FC78-BDB6-418D-B24B-A642A91F1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75" y="1052512"/>
            <a:ext cx="10791825" cy="1325563"/>
          </a:xfrm>
        </p:spPr>
        <p:txBody>
          <a:bodyPr>
            <a:noAutofit/>
          </a:bodyPr>
          <a:lstStyle/>
          <a:p>
            <a:r>
              <a:rPr lang="en-US" sz="6000" dirty="0" err="1">
                <a:solidFill>
                  <a:srgbClr val="FF0000"/>
                </a:solidFill>
                <a:latin typeface="Arial Rounded MT Bold" panose="020F0704030504030204" pitchFamily="34" charset="0"/>
              </a:rPr>
              <a:t>Trouvez</a:t>
            </a:r>
            <a:r>
              <a:rPr lang="en-US" sz="6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les </a:t>
            </a:r>
            <a:r>
              <a:rPr lang="fr-FR" sz="6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mots qui riment.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B44A9-B312-4B2D-A6CE-3CE37206C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225" y="3159125"/>
            <a:ext cx="9696450" cy="908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dirty="0">
                <a:solidFill>
                  <a:srgbClr val="FF0000"/>
                </a:solidFill>
              </a:rPr>
              <a:t>Найдите рифмующиеся слова.</a:t>
            </a:r>
          </a:p>
        </p:txBody>
      </p:sp>
    </p:spTree>
    <p:extLst>
      <p:ext uri="{BB962C8B-B14F-4D97-AF65-F5344CB8AC3E}">
        <p14:creationId xmlns:p14="http://schemas.microsoft.com/office/powerpoint/2010/main" val="139253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60E2DE-3B0A-4397-9C56-B01628291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" y="644265"/>
            <a:ext cx="3390900" cy="754062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Arial Rounded MT Bold" panose="020F0704030504030204" pitchFamily="34" charset="0"/>
              </a:rPr>
              <a:t>le linge</a:t>
            </a:r>
            <a:endParaRPr lang="ru-RU" b="1" dirty="0"/>
          </a:p>
        </p:txBody>
      </p:sp>
      <p:pic>
        <p:nvPicPr>
          <p:cNvPr id="1026" name="Picture 2" descr="Un cœur mi-homme, mi-singe ? | L'actualité">
            <a:extLst>
              <a:ext uri="{FF2B5EF4-FFF2-40B4-BE49-F238E27FC236}">
                <a16:creationId xmlns:a16="http://schemas.microsoft.com/office/drawing/2014/main" id="{619F029A-5518-4D12-AEA6-669C4D108A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23399" y="269130"/>
            <a:ext cx="1733549" cy="194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124A5D1-43E4-498E-B4E6-29012C7608C8}"/>
              </a:ext>
            </a:extLst>
          </p:cNvPr>
          <p:cNvSpPr txBox="1">
            <a:spLocks/>
          </p:cNvSpPr>
          <p:nvPr/>
        </p:nvSpPr>
        <p:spPr>
          <a:xfrm>
            <a:off x="851688" y="2554951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Tiens!</a:t>
            </a:r>
            <a:endParaRPr lang="ru-RU" b="1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FB7E750-1BFD-48A5-AD84-AAFDBA08F5A3}"/>
              </a:ext>
            </a:extLst>
          </p:cNvPr>
          <p:cNvSpPr txBox="1">
            <a:spLocks/>
          </p:cNvSpPr>
          <p:nvPr/>
        </p:nvSpPr>
        <p:spPr>
          <a:xfrm>
            <a:off x="851688" y="4842669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fenouil </a:t>
            </a:r>
            <a:endParaRPr lang="ru-RU" b="1" dirty="0"/>
          </a:p>
        </p:txBody>
      </p:sp>
      <p:pic>
        <p:nvPicPr>
          <p:cNvPr id="1028" name="Picture 4" descr="Crapaud et grenouille : quelle est la différence ?">
            <a:extLst>
              <a:ext uri="{FF2B5EF4-FFF2-40B4-BE49-F238E27FC236}">
                <a16:creationId xmlns:a16="http://schemas.microsoft.com/office/drawing/2014/main" id="{8FC8BB60-C6D1-443C-95A7-1D59B246B6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6461" y="813692"/>
            <a:ext cx="2293924" cy="200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Quel nom pour mon chien ou mon chat en 2019?">
            <a:extLst>
              <a:ext uri="{FF2B5EF4-FFF2-40B4-BE49-F238E27FC236}">
                <a16:creationId xmlns:a16="http://schemas.microsoft.com/office/drawing/2014/main" id="{DA444CCD-D849-42F3-982C-402501724F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44243" y="3149403"/>
            <a:ext cx="2491422" cy="20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imenitis archippus - Wikipedia, la enciclopedia libre">
            <a:extLst>
              <a:ext uri="{FF2B5EF4-FFF2-40B4-BE49-F238E27FC236}">
                <a16:creationId xmlns:a16="http://schemas.microsoft.com/office/drawing/2014/main" id="{28EB852C-FA65-49F4-BAE4-C840F66D3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964" y="4044143"/>
            <a:ext cx="2491421" cy="193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38851A5-228A-4670-AE87-CF9539D945BB}"/>
              </a:ext>
            </a:extLst>
          </p:cNvPr>
          <p:cNvSpPr txBox="1">
            <a:spLocks/>
          </p:cNvSpPr>
          <p:nvPr/>
        </p:nvSpPr>
        <p:spPr>
          <a:xfrm>
            <a:off x="8694723" y="2209951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singe</a:t>
            </a:r>
            <a:endParaRPr lang="ru-RU" b="1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D6C0F90D-1C20-4685-A139-B0B6EED64E84}"/>
              </a:ext>
            </a:extLst>
          </p:cNvPr>
          <p:cNvSpPr txBox="1">
            <a:spLocks/>
          </p:cNvSpPr>
          <p:nvPr/>
        </p:nvSpPr>
        <p:spPr>
          <a:xfrm>
            <a:off x="8750272" y="5457825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chien</a:t>
            </a:r>
            <a:endParaRPr lang="ru-RU" b="1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5FB72E0-E684-439A-8E86-7E42BFEE333B}"/>
              </a:ext>
            </a:extLst>
          </p:cNvPr>
          <p:cNvSpPr txBox="1">
            <a:spLocks/>
          </p:cNvSpPr>
          <p:nvPr/>
        </p:nvSpPr>
        <p:spPr>
          <a:xfrm>
            <a:off x="4572001" y="2351307"/>
            <a:ext cx="4671212" cy="140212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la greno</a:t>
            </a:r>
            <a:r>
              <a:rPr lang="en-US" b="1" dirty="0">
                <a:latin typeface="Arial Rounded MT Bold" panose="020F0704030504030204" pitchFamily="34" charset="0"/>
              </a:rPr>
              <a:t>u</a:t>
            </a:r>
            <a:r>
              <a:rPr lang="fr-FR" b="1" dirty="0">
                <a:latin typeface="Arial Rounded MT Bold" panose="020F0704030504030204" pitchFamily="34" charset="0"/>
              </a:rPr>
              <a:t>ille</a:t>
            </a:r>
            <a:endParaRPr lang="ru-RU" b="1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C1F90D4A-27B0-40B3-8CD9-0DBABFC63044}"/>
              </a:ext>
            </a:extLst>
          </p:cNvPr>
          <p:cNvSpPr txBox="1">
            <a:spLocks/>
          </p:cNvSpPr>
          <p:nvPr/>
        </p:nvSpPr>
        <p:spPr>
          <a:xfrm>
            <a:off x="5303823" y="5976265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papillon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7554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60E2DE-3B0A-4397-9C56-B01628291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0" y="644265"/>
            <a:ext cx="3390900" cy="754062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Arial Rounded MT Bold" panose="020F0704030504030204" pitchFamily="34" charset="0"/>
              </a:rPr>
              <a:t>l’ achat</a:t>
            </a:r>
            <a:endParaRPr lang="ru-RU" b="1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124A5D1-43E4-498E-B4E6-29012C7608C8}"/>
              </a:ext>
            </a:extLst>
          </p:cNvPr>
          <p:cNvSpPr txBox="1">
            <a:spLocks/>
          </p:cNvSpPr>
          <p:nvPr/>
        </p:nvSpPr>
        <p:spPr>
          <a:xfrm>
            <a:off x="736206" y="2687806"/>
            <a:ext cx="3328188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tutu</a:t>
            </a:r>
            <a:endParaRPr lang="ru-RU" b="1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FB7E750-1BFD-48A5-AD84-AAFDBA08F5A3}"/>
              </a:ext>
            </a:extLst>
          </p:cNvPr>
          <p:cNvSpPr txBox="1">
            <a:spLocks/>
          </p:cNvSpPr>
          <p:nvPr/>
        </p:nvSpPr>
        <p:spPr>
          <a:xfrm>
            <a:off x="511277" y="4465637"/>
            <a:ext cx="3731311" cy="11310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la religion</a:t>
            </a:r>
            <a:endParaRPr lang="ru-RU" b="1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38851A5-228A-4670-AE87-CF9539D945BB}"/>
              </a:ext>
            </a:extLst>
          </p:cNvPr>
          <p:cNvSpPr txBox="1">
            <a:spLocks/>
          </p:cNvSpPr>
          <p:nvPr/>
        </p:nvSpPr>
        <p:spPr>
          <a:xfrm>
            <a:off x="8694723" y="5512912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chat</a:t>
            </a:r>
            <a:endParaRPr lang="ru-RU" b="1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D6C0F90D-1C20-4685-A139-B0B6EED64E84}"/>
              </a:ext>
            </a:extLst>
          </p:cNvPr>
          <p:cNvSpPr txBox="1">
            <a:spLocks/>
          </p:cNvSpPr>
          <p:nvPr/>
        </p:nvSpPr>
        <p:spPr>
          <a:xfrm>
            <a:off x="8733614" y="2336303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le lion</a:t>
            </a:r>
            <a:endParaRPr lang="ru-RU" b="1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5FB72E0-E684-439A-8E86-7E42BFEE333B}"/>
              </a:ext>
            </a:extLst>
          </p:cNvPr>
          <p:cNvSpPr txBox="1">
            <a:spLocks/>
          </p:cNvSpPr>
          <p:nvPr/>
        </p:nvSpPr>
        <p:spPr>
          <a:xfrm>
            <a:off x="5417394" y="2818034"/>
            <a:ext cx="3432836" cy="86523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la tortue</a:t>
            </a:r>
            <a:endParaRPr lang="ru-RU" b="1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C1F90D4A-27B0-40B3-8CD9-0DBABFC63044}"/>
              </a:ext>
            </a:extLst>
          </p:cNvPr>
          <p:cNvSpPr txBox="1">
            <a:spLocks/>
          </p:cNvSpPr>
          <p:nvPr/>
        </p:nvSpPr>
        <p:spPr>
          <a:xfrm>
            <a:off x="5124429" y="5889943"/>
            <a:ext cx="3390900" cy="754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Arial Rounded MT Bold" panose="020F0704030504030204" pitchFamily="34" charset="0"/>
              </a:rPr>
              <a:t>l’ourse</a:t>
            </a:r>
            <a:endParaRPr lang="ru-RU" b="1" dirty="0"/>
          </a:p>
        </p:txBody>
      </p:sp>
      <p:pic>
        <p:nvPicPr>
          <p:cNvPr id="2050" name="Picture 2" descr="5 things that scare and stress your cat - Times of India">
            <a:extLst>
              <a:ext uri="{FF2B5EF4-FFF2-40B4-BE49-F238E27FC236}">
                <a16:creationId xmlns:a16="http://schemas.microsoft.com/office/drawing/2014/main" id="{A762122E-D3FC-47C2-9C8F-C5E422CB9B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6844" y="3250654"/>
            <a:ext cx="2957756" cy="214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E47D5F-B17A-4971-A355-A1F0354BA7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534009" y="663421"/>
            <a:ext cx="3216263" cy="21729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90B6DB-C78C-4EE9-AC5C-215209859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0810" y="86436"/>
            <a:ext cx="2658726" cy="2140754"/>
          </a:xfrm>
          <a:prstGeom prst="rect">
            <a:avLst/>
          </a:prstGeom>
        </p:spPr>
      </p:pic>
      <p:pic>
        <p:nvPicPr>
          <p:cNvPr id="2052" name="Picture 4" descr="Gogol, une ourse du film &quot;L'Ours&quot; de Jean-Jacques Annaud, est ...">
            <a:extLst>
              <a:ext uri="{FF2B5EF4-FFF2-40B4-BE49-F238E27FC236}">
                <a16:creationId xmlns:a16="http://schemas.microsoft.com/office/drawing/2014/main" id="{742BF8ED-8520-4B2D-880B-E91C9F0B88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3145" y="3820562"/>
            <a:ext cx="2969685" cy="201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2205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40</Words>
  <Application>Microsoft Office PowerPoint</Application>
  <PresentationFormat>Широкоэкранный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Arial Rounded MT Bold</vt:lpstr>
      <vt:lpstr>Calibri</vt:lpstr>
      <vt:lpstr>Calibri Light</vt:lpstr>
      <vt:lpstr>Тема Office</vt:lpstr>
      <vt:lpstr>Trouvez les mots qui riment. </vt:lpstr>
      <vt:lpstr>le linge</vt:lpstr>
      <vt:lpstr>l’ achat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linge</dc:title>
  <dc:creator>Екатерина Никифорова</dc:creator>
  <cp:lastModifiedBy>Екатерина Никифорова</cp:lastModifiedBy>
  <cp:revision>5</cp:revision>
  <dcterms:created xsi:type="dcterms:W3CDTF">2020-04-02T04:43:30Z</dcterms:created>
  <dcterms:modified xsi:type="dcterms:W3CDTF">2020-08-06T14:59:07Z</dcterms:modified>
</cp:coreProperties>
</file>