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6"/>
  </p:notes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9" r:id="rId13"/>
    <p:sldId id="270" r:id="rId14"/>
    <p:sldId id="277" r:id="rId15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11" autoAdjust="0"/>
    <p:restoredTop sz="94660"/>
  </p:normalViewPr>
  <p:slideViewPr>
    <p:cSldViewPr>
      <p:cViewPr varScale="1">
        <p:scale>
          <a:sx n="38" d="100"/>
          <a:sy n="38" d="100"/>
        </p:scale>
        <p:origin x="142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9EDE7-AB66-4CD9-8495-F00E316484CA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ED9691-E041-452A-A08F-3F0490DBE2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955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ED9691-E041-452A-A08F-3F0490DBE2B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937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ED9691-E041-452A-A08F-3F0490DBE2B7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5667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ED9691-E041-452A-A08F-3F0490DBE2B7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70428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ED9691-E041-452A-A08F-3F0490DBE2B7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8174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ED9691-E041-452A-A08F-3F0490DBE2B7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344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06.08.2020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03285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06.08.2020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58041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06.08.2020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52860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06.08.2020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65496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06.08.2020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01060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06.08.2020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19010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06.08.2020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18347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06.08.2020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357842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06.08.2020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235159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06.08.2020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512917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06.08.2020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93366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06.08.2020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877894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06.08.2020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162493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06.08.2020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86998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06.08.2020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66487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06.08.2020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58400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06.08.2020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51749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06.08.2020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2523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06.08.2020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9694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06.08.2020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54304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06.08.2020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87431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06.08.2020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42574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354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AC259-EBD3-4477-8ED1-9C4E8D32F78F}" type="datetimeFigureOut">
              <a:rPr lang="uk-UA" smtClean="0"/>
              <a:t>06.08.2020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9107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39"/>
            <a:ext cx="9143999" cy="685466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D1EDC-A2B1-4467-8D3F-4DFD9B83CAD8}" type="datetimeFigureOut">
              <a:rPr lang="uk-UA" smtClean="0"/>
              <a:t>06.08.2020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5398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1628800"/>
            <a:ext cx="6984776" cy="1470025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«Наш любимый детский сад»</a:t>
            </a:r>
            <a:endParaRPr lang="uk-UA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39952" y="5373216"/>
            <a:ext cx="4680520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r"/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ВОСПИТАТЕЛЬ </a:t>
            </a:r>
          </a:p>
          <a:p>
            <a:pPr algn="r"/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МБДОУ ДС №8 «Белоснежка»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r"/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Соловьева Наталья Александровна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4236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11960" y="1400817"/>
            <a:ext cx="4515577" cy="1908503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2600" i="1" dirty="0">
                <a:solidFill>
                  <a:srgbClr val="C00000"/>
                </a:solidFill>
              </a:rPr>
              <a:t>В животах у нас сидит</a:t>
            </a:r>
            <a:br>
              <a:rPr lang="ru-RU" sz="2600" i="1" dirty="0">
                <a:solidFill>
                  <a:srgbClr val="C00000"/>
                </a:solidFill>
              </a:rPr>
            </a:br>
            <a:r>
              <a:rPr lang="ru-RU" sz="2600" i="1" dirty="0">
                <a:solidFill>
                  <a:srgbClr val="C00000"/>
                </a:solidFill>
              </a:rPr>
              <a:t>Сладкоежка-аппетит.</a:t>
            </a:r>
            <a:br>
              <a:rPr lang="ru-RU" sz="2600" i="1" dirty="0">
                <a:solidFill>
                  <a:srgbClr val="C00000"/>
                </a:solidFill>
              </a:rPr>
            </a:br>
            <a:r>
              <a:rPr lang="ru-RU" sz="2600" i="1" dirty="0">
                <a:solidFill>
                  <a:srgbClr val="C00000"/>
                </a:solidFill>
              </a:rPr>
              <a:t>Он то булькнет, то завоет.</a:t>
            </a:r>
            <a:br>
              <a:rPr lang="ru-RU" sz="2600" i="1" dirty="0">
                <a:solidFill>
                  <a:srgbClr val="C00000"/>
                </a:solidFill>
              </a:rPr>
            </a:br>
            <a:r>
              <a:rPr lang="ru-RU" sz="2600" i="1" dirty="0">
                <a:solidFill>
                  <a:srgbClr val="C00000"/>
                </a:solidFill>
              </a:rPr>
              <a:t>Кто бедняжку успокоит?</a:t>
            </a:r>
            <a:br>
              <a:rPr lang="ru-RU" sz="2600" i="1" dirty="0">
                <a:solidFill>
                  <a:srgbClr val="C00000"/>
                </a:solidFill>
              </a:rPr>
            </a:br>
            <a:r>
              <a:rPr lang="ru-RU" sz="2600" i="1" dirty="0">
                <a:solidFill>
                  <a:srgbClr val="C00000"/>
                </a:solidFill>
              </a:rPr>
              <a:t>Кашу с самого утра</a:t>
            </a:r>
            <a:br>
              <a:rPr lang="ru-RU" sz="2600" i="1" dirty="0">
                <a:solidFill>
                  <a:srgbClr val="C00000"/>
                </a:solidFill>
              </a:rPr>
            </a:br>
            <a:r>
              <a:rPr lang="ru-RU" sz="2600" i="1" dirty="0">
                <a:solidFill>
                  <a:srgbClr val="C00000"/>
                </a:solidFill>
              </a:rPr>
              <a:t>Варят детям </a:t>
            </a:r>
            <a:r>
              <a:rPr lang="ru-RU" sz="2600" b="1" i="1" dirty="0">
                <a:solidFill>
                  <a:srgbClr val="C00000"/>
                </a:solidFill>
              </a:rPr>
              <a:t>повара</a:t>
            </a:r>
            <a:r>
              <a:rPr lang="ru-RU" sz="2600" i="1" dirty="0">
                <a:solidFill>
                  <a:srgbClr val="C00000"/>
                </a:solidFill>
              </a:rPr>
              <a:t>!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376481"/>
            <a:ext cx="3229827" cy="31481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645024"/>
            <a:ext cx="3552395" cy="26642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2394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547776"/>
            <a:ext cx="3744416" cy="280831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052736"/>
            <a:ext cx="3259214" cy="33845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Текст 3"/>
          <p:cNvSpPr txBox="1">
            <a:spLocks/>
          </p:cNvSpPr>
          <p:nvPr/>
        </p:nvSpPr>
        <p:spPr>
          <a:xfrm>
            <a:off x="683568" y="1268760"/>
            <a:ext cx="4477172" cy="19846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1800" i="1" dirty="0" smtClean="0">
                <a:solidFill>
                  <a:srgbClr val="C00000"/>
                </a:solidFill>
              </a:rPr>
              <a:t>На отглаженной простынке</a:t>
            </a:r>
            <a:br>
              <a:rPr lang="ru-RU" sz="1800" i="1" dirty="0" smtClean="0">
                <a:solidFill>
                  <a:srgbClr val="C00000"/>
                </a:solidFill>
              </a:rPr>
            </a:br>
            <a:r>
              <a:rPr lang="ru-RU" sz="1800" i="1" dirty="0" smtClean="0">
                <a:solidFill>
                  <a:srgbClr val="C00000"/>
                </a:solidFill>
              </a:rPr>
              <a:t>В тихий час мы нежим спинки.</a:t>
            </a:r>
            <a:br>
              <a:rPr lang="ru-RU" sz="1800" i="1" dirty="0" smtClean="0">
                <a:solidFill>
                  <a:srgbClr val="C00000"/>
                </a:solidFill>
              </a:rPr>
            </a:br>
            <a:r>
              <a:rPr lang="ru-RU" sz="1800" i="1" dirty="0" smtClean="0">
                <a:solidFill>
                  <a:srgbClr val="C00000"/>
                </a:solidFill>
              </a:rPr>
              <a:t>На подушке белоснежной</a:t>
            </a:r>
            <a:br>
              <a:rPr lang="ru-RU" sz="1800" i="1" dirty="0" smtClean="0">
                <a:solidFill>
                  <a:srgbClr val="C00000"/>
                </a:solidFill>
              </a:rPr>
            </a:br>
            <a:r>
              <a:rPr lang="ru-RU" sz="1800" i="1" dirty="0" smtClean="0">
                <a:solidFill>
                  <a:srgbClr val="C00000"/>
                </a:solidFill>
              </a:rPr>
              <a:t>Сон приходит безмятежный.</a:t>
            </a:r>
            <a:br>
              <a:rPr lang="ru-RU" sz="1800" i="1" dirty="0" smtClean="0">
                <a:solidFill>
                  <a:srgbClr val="C00000"/>
                </a:solidFill>
              </a:rPr>
            </a:br>
            <a:r>
              <a:rPr lang="ru-RU" sz="1800" i="1" dirty="0" smtClean="0">
                <a:solidFill>
                  <a:srgbClr val="C00000"/>
                </a:solidFill>
              </a:rPr>
              <a:t>У белья в саду есть баня.</a:t>
            </a:r>
            <a:br>
              <a:rPr lang="ru-RU" sz="1800" i="1" dirty="0" smtClean="0">
                <a:solidFill>
                  <a:srgbClr val="C00000"/>
                </a:solidFill>
              </a:rPr>
            </a:br>
            <a:r>
              <a:rPr lang="ru-RU" sz="1800" i="1" dirty="0" smtClean="0">
                <a:solidFill>
                  <a:srgbClr val="C00000"/>
                </a:solidFill>
              </a:rPr>
              <a:t>Там директор – тётя Валя!</a:t>
            </a:r>
            <a:endParaRPr lang="ru-RU" sz="1800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36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969435"/>
            <a:ext cx="2962755" cy="298623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987931"/>
            <a:ext cx="2976633" cy="29862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Текст 3"/>
          <p:cNvSpPr txBox="1">
            <a:spLocks/>
          </p:cNvSpPr>
          <p:nvPr/>
        </p:nvSpPr>
        <p:spPr>
          <a:xfrm>
            <a:off x="1240526" y="987931"/>
            <a:ext cx="3384376" cy="184390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400" i="1" dirty="0" smtClean="0">
                <a:solidFill>
                  <a:srgbClr val="C00000"/>
                </a:solidFill>
              </a:rPr>
              <a:t>Кто играет на гармошке</a:t>
            </a:r>
            <a:br>
              <a:rPr lang="ru-RU" sz="2400" i="1" dirty="0" smtClean="0">
                <a:solidFill>
                  <a:srgbClr val="C00000"/>
                </a:solidFill>
              </a:rPr>
            </a:br>
            <a:r>
              <a:rPr lang="ru-RU" sz="2400" i="1" dirty="0" smtClean="0">
                <a:solidFill>
                  <a:srgbClr val="C00000"/>
                </a:solidFill>
              </a:rPr>
              <a:t>Кроме Гены-крокодила?</a:t>
            </a:r>
            <a:br>
              <a:rPr lang="ru-RU" sz="2400" i="1" dirty="0" smtClean="0">
                <a:solidFill>
                  <a:srgbClr val="C00000"/>
                </a:solidFill>
              </a:rPr>
            </a:br>
            <a:r>
              <a:rPr lang="ru-RU" sz="2400" i="1" dirty="0" smtClean="0">
                <a:solidFill>
                  <a:srgbClr val="C00000"/>
                </a:solidFill>
              </a:rPr>
              <a:t>Пианино, бубен, ложки,</a:t>
            </a:r>
            <a:br>
              <a:rPr lang="ru-RU" sz="2400" i="1" dirty="0" smtClean="0">
                <a:solidFill>
                  <a:srgbClr val="C00000"/>
                </a:solidFill>
              </a:rPr>
            </a:br>
            <a:r>
              <a:rPr lang="ru-RU" sz="2400" i="1" dirty="0" smtClean="0">
                <a:solidFill>
                  <a:srgbClr val="C00000"/>
                </a:solidFill>
              </a:rPr>
              <a:t>Даже флейта ей под силу!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923928" y="4221088"/>
            <a:ext cx="403244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i="1" dirty="0">
                <a:solidFill>
                  <a:srgbClr val="C00000"/>
                </a:solidFill>
              </a:rPr>
              <a:t>  </a:t>
            </a:r>
            <a:r>
              <a:rPr lang="ru-RU" sz="2200" i="1" dirty="0" smtClean="0">
                <a:solidFill>
                  <a:srgbClr val="C00000"/>
                </a:solidFill>
              </a:rPr>
              <a:t>Праздник </a:t>
            </a:r>
            <a:r>
              <a:rPr lang="ru-RU" sz="2200" i="1" dirty="0">
                <a:solidFill>
                  <a:srgbClr val="C00000"/>
                </a:solidFill>
              </a:rPr>
              <a:t>наш прощальный</a:t>
            </a:r>
            <a:br>
              <a:rPr lang="ru-RU" sz="2200" i="1" dirty="0">
                <a:solidFill>
                  <a:srgbClr val="C00000"/>
                </a:solidFill>
              </a:rPr>
            </a:br>
            <a:r>
              <a:rPr lang="ru-RU" sz="2200" i="1" dirty="0">
                <a:solidFill>
                  <a:srgbClr val="C00000"/>
                </a:solidFill>
              </a:rPr>
              <a:t>С нами проведите,</a:t>
            </a:r>
            <a:br>
              <a:rPr lang="ru-RU" sz="2200" i="1" dirty="0">
                <a:solidFill>
                  <a:srgbClr val="C00000"/>
                </a:solidFill>
              </a:rPr>
            </a:br>
            <a:r>
              <a:rPr lang="ru-RU" sz="2200" i="1" dirty="0">
                <a:solidFill>
                  <a:srgbClr val="C00000"/>
                </a:solidFill>
              </a:rPr>
              <a:t>Самый музыкальный</a:t>
            </a:r>
            <a:br>
              <a:rPr lang="ru-RU" sz="2200" i="1" dirty="0">
                <a:solidFill>
                  <a:srgbClr val="C00000"/>
                </a:solidFill>
              </a:rPr>
            </a:br>
            <a:r>
              <a:rPr lang="ru-RU" sz="2200" i="1" dirty="0">
                <a:solidFill>
                  <a:srgbClr val="C00000"/>
                </a:solidFill>
              </a:rPr>
              <a:t>Наш руководитель!</a:t>
            </a:r>
          </a:p>
        </p:txBody>
      </p:sp>
    </p:spTree>
    <p:extLst>
      <p:ext uri="{BB962C8B-B14F-4D97-AF65-F5344CB8AC3E}">
        <p14:creationId xmlns:p14="http://schemas.microsoft.com/office/powerpoint/2010/main" val="178602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908720"/>
            <a:ext cx="7848872" cy="532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34076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Спасибо за внимание!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287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Цели</a:t>
            </a:r>
            <a:r>
              <a:rPr lang="uk-UA" b="1" dirty="0" smtClean="0"/>
              <a:t> и </a:t>
            </a:r>
            <a:r>
              <a:rPr lang="ru-RU" b="1" dirty="0" smtClean="0"/>
              <a:t>задачи</a:t>
            </a:r>
            <a:endParaRPr lang="ru-RU" b="1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      Закреплять </a:t>
            </a:r>
            <a:r>
              <a:rPr lang="ru-RU" dirty="0"/>
              <a:t>и пополнять  представления детей о детском саде, его сотрудниках, о трудовых процессах, выполняемых каждым из них, орудиями их труда.</a:t>
            </a:r>
            <a:br>
              <a:rPr lang="ru-RU" dirty="0"/>
            </a:br>
            <a:r>
              <a:rPr lang="ru-RU" dirty="0" smtClean="0"/>
              <a:t>      Развивать </a:t>
            </a:r>
            <a:r>
              <a:rPr lang="ru-RU" dirty="0"/>
              <a:t>познавательный интерес к труду взрослых в детском саду, направленный на заботу о детях; умение передавать в игре отношение взрослых к работе, оборудованию и инструментам, отражать характер взаимоотношений людей.</a:t>
            </a:r>
            <a:br>
              <a:rPr lang="ru-RU" dirty="0"/>
            </a:br>
            <a:r>
              <a:rPr lang="ru-RU" dirty="0" smtClean="0"/>
              <a:t>      Воспитывать </a:t>
            </a:r>
            <a:r>
              <a:rPr lang="ru-RU" dirty="0"/>
              <a:t>уважительное отношение к труду взрослых, желание оказывать посильную помощь в процессе трудовой деятельности.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289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Calibri (Заголовки)"/>
              </a:rPr>
              <a:t>Что такое профессия?</a:t>
            </a:r>
            <a:endParaRPr lang="ru-RU" b="1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1043608" y="1628800"/>
            <a:ext cx="7056784" cy="2476872"/>
          </a:xfrm>
        </p:spPr>
        <p:txBody>
          <a:bodyPr>
            <a:prstTxWarp prst="textWave1">
              <a:avLst/>
            </a:prstTxWarp>
          </a:bodyPr>
          <a:lstStyle/>
          <a:p>
            <a:pPr marL="0" indent="0">
              <a:buNone/>
            </a:pPr>
            <a:r>
              <a:rPr lang="ru-RU" i="1" dirty="0">
                <a:solidFill>
                  <a:srgbClr val="C00000"/>
                </a:solidFill>
                <a:latin typeface="Calibri (Заголовки)"/>
              </a:rPr>
              <a:t>Профессия – это то, чем человек занимается,</a:t>
            </a:r>
            <a:br>
              <a:rPr lang="ru-RU" i="1" dirty="0">
                <a:solidFill>
                  <a:srgbClr val="C00000"/>
                </a:solidFill>
                <a:latin typeface="Calibri (Заголовки)"/>
              </a:rPr>
            </a:br>
            <a:r>
              <a:rPr lang="ru-RU" i="1" dirty="0" smtClean="0">
                <a:solidFill>
                  <a:srgbClr val="C00000"/>
                </a:solidFill>
                <a:latin typeface="Calibri (Заголовки)"/>
              </a:rPr>
              <a:t>по</a:t>
            </a:r>
            <a:r>
              <a:rPr lang="en-US" i="1" dirty="0" smtClean="0">
                <a:solidFill>
                  <a:srgbClr val="C00000"/>
                </a:solidFill>
                <a:latin typeface="Calibri (Заголовки)"/>
              </a:rPr>
              <a:t> </a:t>
            </a:r>
            <a:r>
              <a:rPr lang="en-US" i="1" dirty="0">
                <a:solidFill>
                  <a:srgbClr val="C00000"/>
                </a:solidFill>
                <a:latin typeface="Calibri (Заголовки)"/>
              </a:rPr>
              <a:t>-</a:t>
            </a:r>
            <a:r>
              <a:rPr lang="ru-RU" i="1" dirty="0">
                <a:solidFill>
                  <a:srgbClr val="C00000"/>
                </a:solidFill>
                <a:latin typeface="Calibri (Заголовки)"/>
              </a:rPr>
              <a:t> другому это его </a:t>
            </a:r>
            <a:r>
              <a:rPr lang="ru-RU" i="1" dirty="0" smtClean="0">
                <a:solidFill>
                  <a:srgbClr val="C00000"/>
                </a:solidFill>
                <a:latin typeface="Calibri (Заголовки)"/>
              </a:rPr>
              <a:t>работа.</a:t>
            </a:r>
            <a:endParaRPr lang="ru-RU" i="1" dirty="0"/>
          </a:p>
          <a:p>
            <a:endParaRPr lang="ru-RU" dirty="0"/>
          </a:p>
        </p:txBody>
      </p:sp>
      <p:pic>
        <p:nvPicPr>
          <p:cNvPr id="6" name="Picture 2" descr="Вверх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429000"/>
            <a:ext cx="2448272" cy="2778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8617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652120" y="1618329"/>
            <a:ext cx="3034680" cy="4525963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i="1" dirty="0">
                <a:solidFill>
                  <a:srgbClr val="C00000"/>
                </a:solidFill>
              </a:rPr>
              <a:t>Кого так любят «почемучки»</a:t>
            </a:r>
            <a:br>
              <a:rPr lang="ru-RU" i="1" dirty="0">
                <a:solidFill>
                  <a:srgbClr val="C00000"/>
                </a:solidFill>
              </a:rPr>
            </a:br>
            <a:r>
              <a:rPr lang="ru-RU" i="1" dirty="0">
                <a:solidFill>
                  <a:srgbClr val="C00000"/>
                </a:solidFill>
              </a:rPr>
              <a:t>И уважают непоседы?</a:t>
            </a:r>
            <a:br>
              <a:rPr lang="ru-RU" i="1" dirty="0">
                <a:solidFill>
                  <a:srgbClr val="C00000"/>
                </a:solidFill>
              </a:rPr>
            </a:br>
            <a:r>
              <a:rPr lang="ru-RU" i="1" dirty="0">
                <a:solidFill>
                  <a:srgbClr val="C00000"/>
                </a:solidFill>
              </a:rPr>
              <a:t>К кому детишки тянут ручки?</a:t>
            </a:r>
            <a:br>
              <a:rPr lang="ru-RU" i="1" dirty="0">
                <a:solidFill>
                  <a:srgbClr val="C00000"/>
                </a:solidFill>
              </a:rPr>
            </a:br>
            <a:r>
              <a:rPr lang="ru-RU" i="1" dirty="0">
                <a:solidFill>
                  <a:srgbClr val="C00000"/>
                </a:solidFill>
              </a:rPr>
              <a:t>Кто знает детские секреты?</a:t>
            </a:r>
            <a:br>
              <a:rPr lang="ru-RU" i="1" dirty="0">
                <a:solidFill>
                  <a:srgbClr val="C00000"/>
                </a:solidFill>
              </a:rPr>
            </a:br>
            <a:r>
              <a:rPr lang="ru-RU" i="1" dirty="0">
                <a:solidFill>
                  <a:srgbClr val="C00000"/>
                </a:solidFill>
              </a:rPr>
              <a:t>Ответ один – ходите в садик!</a:t>
            </a:r>
            <a:br>
              <a:rPr lang="ru-RU" i="1" dirty="0">
                <a:solidFill>
                  <a:srgbClr val="C00000"/>
                </a:solidFill>
              </a:rPr>
            </a:br>
            <a:r>
              <a:rPr lang="ru-RU" i="1" dirty="0">
                <a:solidFill>
                  <a:srgbClr val="C00000"/>
                </a:solidFill>
              </a:rPr>
              <a:t>Народ там добрый и веселый.</a:t>
            </a:r>
            <a:br>
              <a:rPr lang="ru-RU" i="1" dirty="0">
                <a:solidFill>
                  <a:srgbClr val="C00000"/>
                </a:solidFill>
              </a:rPr>
            </a:br>
            <a:r>
              <a:rPr lang="ru-RU" i="1" dirty="0">
                <a:solidFill>
                  <a:srgbClr val="C00000"/>
                </a:solidFill>
              </a:rPr>
              <a:t>Все дети знают: воспитатель –</a:t>
            </a:r>
            <a:br>
              <a:rPr lang="ru-RU" i="1" dirty="0">
                <a:solidFill>
                  <a:srgbClr val="C00000"/>
                </a:solidFill>
              </a:rPr>
            </a:br>
            <a:r>
              <a:rPr lang="ru-RU" i="1" dirty="0">
                <a:solidFill>
                  <a:srgbClr val="C00000"/>
                </a:solidFill>
              </a:rPr>
              <a:t>Все лучшее, что есть до школы!</a:t>
            </a:r>
            <a:br>
              <a:rPr lang="ru-RU" i="1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795" y="1700808"/>
            <a:ext cx="3633976" cy="29638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4394" y="2852936"/>
            <a:ext cx="2312242" cy="32913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160365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 4" descr="8416-1-.jpg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/>
          <a:srcRect l="1802" r="1352"/>
          <a:stretch/>
        </p:blipFill>
        <p:spPr>
          <a:xfrm>
            <a:off x="175097" y="1412776"/>
            <a:ext cx="4494179" cy="4640515"/>
          </a:xfrm>
          <a:prstGeom prst="rect">
            <a:avLst/>
          </a:prstGeom>
          <a:solidFill>
            <a:schemeClr val="bg2"/>
          </a:solidFill>
          <a:ln w="127000" cap="rnd" cmpd="sng" algn="ctr">
            <a:noFill/>
            <a:prstDash val="solid"/>
          </a:ln>
          <a:effectLst/>
        </p:spPr>
      </p:pic>
      <p:sp>
        <p:nvSpPr>
          <p:cNvPr id="6" name="Текст 3"/>
          <p:cNvSpPr>
            <a:spLocks noGrp="1"/>
          </p:cNvSpPr>
          <p:nvPr>
            <p:ph sz="half" idx="2"/>
          </p:nvPr>
        </p:nvSpPr>
        <p:spPr>
          <a:xfrm>
            <a:off x="4572000" y="1196752"/>
            <a:ext cx="4038600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200" i="1" dirty="0" smtClean="0">
                <a:solidFill>
                  <a:srgbClr val="C00000"/>
                </a:solidFill>
              </a:rPr>
              <a:t>Каждый день заботой Вашей</a:t>
            </a:r>
            <a:br>
              <a:rPr lang="ru-RU" sz="2200" i="1" dirty="0" smtClean="0">
                <a:solidFill>
                  <a:srgbClr val="C00000"/>
                </a:solidFill>
              </a:rPr>
            </a:br>
            <a:r>
              <a:rPr lang="ru-RU" sz="2200" i="1" dirty="0" smtClean="0">
                <a:solidFill>
                  <a:srgbClr val="C00000"/>
                </a:solidFill>
              </a:rPr>
              <a:t>«Белоснежка» наш  все краше,</a:t>
            </a:r>
            <a:br>
              <a:rPr lang="ru-RU" sz="2200" i="1" dirty="0" smtClean="0">
                <a:solidFill>
                  <a:srgbClr val="C00000"/>
                </a:solidFill>
              </a:rPr>
            </a:br>
            <a:r>
              <a:rPr lang="ru-RU" sz="2200" i="1" dirty="0" smtClean="0">
                <a:solidFill>
                  <a:srgbClr val="C00000"/>
                </a:solidFill>
              </a:rPr>
              <a:t>Этот садик всё светлей</a:t>
            </a:r>
            <a:br>
              <a:rPr lang="ru-RU" sz="2200" i="1" dirty="0" smtClean="0">
                <a:solidFill>
                  <a:srgbClr val="C00000"/>
                </a:solidFill>
              </a:rPr>
            </a:br>
            <a:r>
              <a:rPr lang="ru-RU" sz="2200" i="1" dirty="0" smtClean="0">
                <a:solidFill>
                  <a:srgbClr val="C00000"/>
                </a:solidFill>
              </a:rPr>
              <a:t>Для больших и малышей!</a:t>
            </a:r>
            <a:br>
              <a:rPr lang="ru-RU" sz="2200" i="1" dirty="0" smtClean="0">
                <a:solidFill>
                  <a:srgbClr val="C00000"/>
                </a:solidFill>
              </a:rPr>
            </a:br>
            <a:r>
              <a:rPr lang="ru-RU" sz="2200" i="1" dirty="0" smtClean="0">
                <a:solidFill>
                  <a:srgbClr val="C00000"/>
                </a:solidFill>
              </a:rPr>
              <a:t/>
            </a:r>
            <a:br>
              <a:rPr lang="ru-RU" sz="2200" i="1" dirty="0" smtClean="0">
                <a:solidFill>
                  <a:srgbClr val="C00000"/>
                </a:solidFill>
              </a:rPr>
            </a:br>
            <a:r>
              <a:rPr lang="ru-RU" sz="2200" i="1" dirty="0" smtClean="0">
                <a:solidFill>
                  <a:srgbClr val="C00000"/>
                </a:solidFill>
              </a:rPr>
              <a:t>Благодарим Вас за заботу,</a:t>
            </a:r>
            <a:br>
              <a:rPr lang="ru-RU" sz="2200" i="1" dirty="0" smtClean="0">
                <a:solidFill>
                  <a:srgbClr val="C00000"/>
                </a:solidFill>
              </a:rPr>
            </a:br>
            <a:r>
              <a:rPr lang="ru-RU" sz="2200" i="1" dirty="0" smtClean="0">
                <a:solidFill>
                  <a:srgbClr val="C00000"/>
                </a:solidFill>
              </a:rPr>
              <a:t>За нелегкую работу,</a:t>
            </a:r>
            <a:br>
              <a:rPr lang="ru-RU" sz="2200" i="1" dirty="0" smtClean="0">
                <a:solidFill>
                  <a:srgbClr val="C00000"/>
                </a:solidFill>
              </a:rPr>
            </a:br>
            <a:r>
              <a:rPr lang="ru-RU" sz="2200" i="1" dirty="0" smtClean="0">
                <a:solidFill>
                  <a:srgbClr val="C00000"/>
                </a:solidFill>
              </a:rPr>
              <a:t>За радость, теплоту, уют,</a:t>
            </a:r>
            <a:br>
              <a:rPr lang="ru-RU" sz="2200" i="1" dirty="0" smtClean="0">
                <a:solidFill>
                  <a:srgbClr val="C00000"/>
                </a:solidFill>
              </a:rPr>
            </a:br>
            <a:r>
              <a:rPr lang="ru-RU" sz="2200" i="1" dirty="0" smtClean="0">
                <a:solidFill>
                  <a:srgbClr val="C00000"/>
                </a:solidFill>
              </a:rPr>
              <a:t>Что в нашем садике живут.</a:t>
            </a:r>
            <a:br>
              <a:rPr lang="ru-RU" sz="2200" i="1" dirty="0" smtClean="0">
                <a:solidFill>
                  <a:srgbClr val="C00000"/>
                </a:solidFill>
              </a:rPr>
            </a:br>
            <a:r>
              <a:rPr lang="ru-RU" sz="2200" i="1" dirty="0" smtClean="0">
                <a:solidFill>
                  <a:srgbClr val="C00000"/>
                </a:solidFill>
              </a:rPr>
              <a:t/>
            </a:r>
            <a:br>
              <a:rPr lang="ru-RU" sz="2200" i="1" dirty="0" smtClean="0">
                <a:solidFill>
                  <a:srgbClr val="C00000"/>
                </a:solidFill>
              </a:rPr>
            </a:br>
            <a:r>
              <a:rPr lang="ru-RU" sz="2200" i="1" dirty="0" smtClean="0">
                <a:solidFill>
                  <a:srgbClr val="C00000"/>
                </a:solidFill>
              </a:rPr>
              <a:t>Пусть приносит Вам работа</a:t>
            </a:r>
            <a:br>
              <a:rPr lang="ru-RU" sz="2200" i="1" dirty="0" smtClean="0">
                <a:solidFill>
                  <a:srgbClr val="C00000"/>
                </a:solidFill>
              </a:rPr>
            </a:br>
            <a:r>
              <a:rPr lang="ru-RU" sz="2200" i="1" dirty="0" smtClean="0">
                <a:solidFill>
                  <a:srgbClr val="C00000"/>
                </a:solidFill>
              </a:rPr>
              <a:t>Положительный настрой!</a:t>
            </a:r>
            <a:br>
              <a:rPr lang="ru-RU" sz="2200" i="1" dirty="0" smtClean="0">
                <a:solidFill>
                  <a:srgbClr val="C00000"/>
                </a:solidFill>
              </a:rPr>
            </a:br>
            <a:r>
              <a:rPr lang="ru-RU" sz="2200" i="1" dirty="0" smtClean="0">
                <a:solidFill>
                  <a:srgbClr val="C00000"/>
                </a:solidFill>
              </a:rPr>
              <a:t>Ну а разные проблемы</a:t>
            </a:r>
            <a:br>
              <a:rPr lang="ru-RU" sz="2200" i="1" dirty="0" smtClean="0">
                <a:solidFill>
                  <a:srgbClr val="C00000"/>
                </a:solidFill>
              </a:rPr>
            </a:br>
            <a:r>
              <a:rPr lang="ru-RU" sz="2200" i="1" dirty="0" smtClean="0">
                <a:solidFill>
                  <a:srgbClr val="C00000"/>
                </a:solidFill>
              </a:rPr>
              <a:t>Пусть обходят стороной! </a:t>
            </a:r>
            <a:endParaRPr lang="ru-RU" sz="2200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1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20072" y="1600200"/>
            <a:ext cx="3466728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200" i="1" dirty="0">
                <a:solidFill>
                  <a:srgbClr val="C00000"/>
                </a:solidFill>
              </a:rPr>
              <a:t>Чтоб деток верно воспитать,</a:t>
            </a:r>
            <a:br>
              <a:rPr lang="ru-RU" sz="2200" i="1" dirty="0">
                <a:solidFill>
                  <a:srgbClr val="C00000"/>
                </a:solidFill>
              </a:rPr>
            </a:br>
            <a:r>
              <a:rPr lang="ru-RU" sz="2200" i="1" dirty="0">
                <a:solidFill>
                  <a:srgbClr val="C00000"/>
                </a:solidFill>
              </a:rPr>
              <a:t>Необходимо много знать.</a:t>
            </a:r>
            <a:br>
              <a:rPr lang="ru-RU" sz="2200" i="1" dirty="0">
                <a:solidFill>
                  <a:srgbClr val="C00000"/>
                </a:solidFill>
              </a:rPr>
            </a:br>
            <a:r>
              <a:rPr lang="ru-RU" sz="2200" i="1" dirty="0">
                <a:solidFill>
                  <a:srgbClr val="C00000"/>
                </a:solidFill>
              </a:rPr>
              <a:t>Знать нужно психологию,</a:t>
            </a:r>
            <a:br>
              <a:rPr lang="ru-RU" sz="2200" i="1" dirty="0">
                <a:solidFill>
                  <a:srgbClr val="C00000"/>
                </a:solidFill>
              </a:rPr>
            </a:br>
            <a:r>
              <a:rPr lang="ru-RU" sz="2200" i="1" dirty="0">
                <a:solidFill>
                  <a:srgbClr val="C00000"/>
                </a:solidFill>
              </a:rPr>
              <a:t>И знать физиологию.</a:t>
            </a:r>
          </a:p>
          <a:p>
            <a:pPr marL="0" indent="0" algn="ctr">
              <a:buNone/>
            </a:pPr>
            <a:r>
              <a:rPr lang="ru-RU" sz="2200" i="1" dirty="0">
                <a:solidFill>
                  <a:srgbClr val="C00000"/>
                </a:solidFill>
              </a:rPr>
              <a:t>Быть </a:t>
            </a:r>
            <a:r>
              <a:rPr lang="ru-RU" sz="2200" i="1" dirty="0" smtClean="0">
                <a:solidFill>
                  <a:srgbClr val="C00000"/>
                </a:solidFill>
              </a:rPr>
              <a:t>такой</a:t>
            </a:r>
            <a:r>
              <a:rPr lang="ru-RU" sz="2200" i="1" dirty="0" smtClean="0">
                <a:solidFill>
                  <a:srgbClr val="00B050"/>
                </a:solidFill>
              </a:rPr>
              <a:t> </a:t>
            </a:r>
            <a:r>
              <a:rPr lang="ru-RU" sz="2200" i="1" dirty="0" smtClean="0">
                <a:solidFill>
                  <a:srgbClr val="C00000"/>
                </a:solidFill>
              </a:rPr>
              <a:t>в </a:t>
            </a:r>
            <a:r>
              <a:rPr lang="ru-RU" sz="2200" i="1" dirty="0">
                <a:solidFill>
                  <a:srgbClr val="C00000"/>
                </a:solidFill>
              </a:rPr>
              <a:t>педагогике,</a:t>
            </a:r>
            <a:br>
              <a:rPr lang="ru-RU" sz="2200" i="1" dirty="0">
                <a:solidFill>
                  <a:srgbClr val="C00000"/>
                </a:solidFill>
              </a:rPr>
            </a:br>
            <a:r>
              <a:rPr lang="ru-RU" sz="2200" i="1" dirty="0">
                <a:solidFill>
                  <a:srgbClr val="C00000"/>
                </a:solidFill>
              </a:rPr>
              <a:t>Риторике и логике.</a:t>
            </a:r>
            <a:br>
              <a:rPr lang="ru-RU" sz="2200" i="1" dirty="0">
                <a:solidFill>
                  <a:srgbClr val="C00000"/>
                </a:solidFill>
              </a:rPr>
            </a:br>
            <a:r>
              <a:rPr lang="ru-RU" sz="2200" i="1" dirty="0">
                <a:solidFill>
                  <a:srgbClr val="C00000"/>
                </a:solidFill>
              </a:rPr>
              <a:t>Но главное, чтоб методистом быть,</a:t>
            </a:r>
            <a:br>
              <a:rPr lang="ru-RU" sz="2200" i="1" dirty="0">
                <a:solidFill>
                  <a:srgbClr val="C00000"/>
                </a:solidFill>
              </a:rPr>
            </a:br>
            <a:r>
              <a:rPr lang="ru-RU" sz="2200" i="1" dirty="0">
                <a:solidFill>
                  <a:srgbClr val="C00000"/>
                </a:solidFill>
              </a:rPr>
              <a:t>Детишек надобно любить.</a:t>
            </a:r>
          </a:p>
          <a:p>
            <a:pPr algn="ctr"/>
            <a:endParaRPr lang="ru-RU" sz="2200" i="1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ru-RU" sz="2200" dirty="0">
              <a:solidFill>
                <a:srgbClr val="C00000"/>
              </a:solidFill>
            </a:endParaRPr>
          </a:p>
        </p:txBody>
      </p:sp>
      <p:pic>
        <p:nvPicPr>
          <p:cNvPr id="5" name=" 4" descr="1130025144.jpg"/>
          <p:cNvPicPr>
            <a:picLocks noChangeAspect="1"/>
          </p:cNvPicPr>
          <p:nvPr/>
        </p:nvPicPr>
        <p:blipFill rotWithShape="1">
          <a:blip r:embed="rId2" cstate="print"/>
          <a:srcRect l="2298" r="1715" b="12839"/>
          <a:stretch/>
        </p:blipFill>
        <p:spPr>
          <a:xfrm>
            <a:off x="323528" y="1772816"/>
            <a:ext cx="4731674" cy="3426626"/>
          </a:xfrm>
          <a:prstGeom prst="rect">
            <a:avLst/>
          </a:prstGeom>
          <a:solidFill>
            <a:schemeClr val="bg2"/>
          </a:solidFill>
          <a:ln w="127000" cap="rnd" cmpd="sng" algn="ctr">
            <a:noFill/>
            <a:prstDash val="solid"/>
          </a:ln>
          <a:effectLst/>
        </p:spPr>
      </p:pic>
    </p:spTree>
    <p:extLst>
      <p:ext uri="{BB962C8B-B14F-4D97-AF65-F5344CB8AC3E}">
        <p14:creationId xmlns:p14="http://schemas.microsoft.com/office/powerpoint/2010/main" val="203985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 4" descr="42473790.jpg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/>
          <a:srcRect l="512" r="2491"/>
          <a:stretch/>
        </p:blipFill>
        <p:spPr>
          <a:xfrm>
            <a:off x="6264188" y="764704"/>
            <a:ext cx="2376264" cy="2239970"/>
          </a:xfrm>
          <a:prstGeom prst="rect">
            <a:avLst/>
          </a:prstGeom>
          <a:solidFill>
            <a:schemeClr val="bg2"/>
          </a:solidFill>
          <a:ln w="127000" cap="rnd" cmpd="sng" algn="ctr">
            <a:noFill/>
            <a:prstDash val="solid"/>
          </a:ln>
          <a:effectLst/>
        </p:spPr>
      </p:pic>
      <p:pic>
        <p:nvPicPr>
          <p:cNvPr id="6" name="Объект 5" descr="930f2fa1f810cb07d06def06a2ced03e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23528" y="4509120"/>
            <a:ext cx="6768752" cy="21891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611561" y="1268760"/>
            <a:ext cx="3528391" cy="3139321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ru-RU" sz="2200" i="1" dirty="0">
                <a:solidFill>
                  <a:srgbClr val="C00000"/>
                </a:solidFill>
              </a:rPr>
              <a:t>Для здоровья и фигуры,</a:t>
            </a:r>
            <a:br>
              <a:rPr lang="ru-RU" sz="2200" i="1" dirty="0">
                <a:solidFill>
                  <a:srgbClr val="C00000"/>
                </a:solidFill>
              </a:rPr>
            </a:br>
            <a:r>
              <a:rPr lang="ru-RU" sz="2200" i="1" dirty="0">
                <a:solidFill>
                  <a:srgbClr val="C00000"/>
                </a:solidFill>
              </a:rPr>
              <a:t>И для силы ног и рук</a:t>
            </a:r>
            <a:br>
              <a:rPr lang="ru-RU" sz="2200" i="1" dirty="0">
                <a:solidFill>
                  <a:srgbClr val="C00000"/>
                </a:solidFill>
              </a:rPr>
            </a:br>
            <a:r>
              <a:rPr lang="ru-RU" sz="2200" i="1" dirty="0">
                <a:solidFill>
                  <a:srgbClr val="C00000"/>
                </a:solidFill>
              </a:rPr>
              <a:t>На уроки физкультуры </a:t>
            </a:r>
            <a:br>
              <a:rPr lang="ru-RU" sz="2200" i="1" dirty="0">
                <a:solidFill>
                  <a:srgbClr val="C00000"/>
                </a:solidFill>
              </a:rPr>
            </a:br>
            <a:r>
              <a:rPr lang="ru-RU" sz="2200" i="1" dirty="0">
                <a:solidFill>
                  <a:srgbClr val="C00000"/>
                </a:solidFill>
              </a:rPr>
              <a:t>Отведёт детей физрук</a:t>
            </a:r>
          </a:p>
          <a:p>
            <a:r>
              <a:rPr lang="ru-RU" sz="2200" i="1" dirty="0">
                <a:solidFill>
                  <a:srgbClr val="C00000"/>
                </a:solidFill>
              </a:rPr>
              <a:t>Со здоровьем все в порядке</a:t>
            </a:r>
            <a:r>
              <a:rPr lang="ru-RU" sz="2200" i="1" dirty="0" smtClean="0">
                <a:solidFill>
                  <a:srgbClr val="C00000"/>
                </a:solidFill>
              </a:rPr>
              <a:t>,</a:t>
            </a:r>
          </a:p>
          <a:p>
            <a:r>
              <a:rPr lang="ru-RU" sz="2200" i="1" dirty="0">
                <a:solidFill>
                  <a:srgbClr val="C00000"/>
                </a:solidFill>
              </a:rPr>
              <a:t>Потому что по утрам</a:t>
            </a:r>
            <a:br>
              <a:rPr lang="ru-RU" sz="2200" i="1" dirty="0">
                <a:solidFill>
                  <a:srgbClr val="C00000"/>
                </a:solidFill>
              </a:rPr>
            </a:br>
            <a:r>
              <a:rPr lang="ru-RU" sz="2200" i="1" dirty="0">
                <a:solidFill>
                  <a:srgbClr val="C00000"/>
                </a:solidFill>
              </a:rPr>
              <a:t>В светлом зале на зарядке</a:t>
            </a:r>
            <a:br>
              <a:rPr lang="ru-RU" sz="2200" i="1" dirty="0">
                <a:solidFill>
                  <a:srgbClr val="C00000"/>
                </a:solidFill>
              </a:rPr>
            </a:br>
            <a:r>
              <a:rPr lang="ru-RU" sz="2200" i="1" dirty="0">
                <a:solidFill>
                  <a:srgbClr val="C00000"/>
                </a:solidFill>
              </a:rPr>
              <a:t>Быть не скучно малышам.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27984" y="2345977"/>
            <a:ext cx="302433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i="1" dirty="0" smtClean="0">
                <a:solidFill>
                  <a:srgbClr val="C00000"/>
                </a:solidFill>
              </a:rPr>
              <a:t>Наши </a:t>
            </a:r>
            <a:r>
              <a:rPr lang="ru-RU" sz="2200" i="1" dirty="0">
                <a:solidFill>
                  <a:srgbClr val="C00000"/>
                </a:solidFill>
              </a:rPr>
              <a:t>дети физкультуру</a:t>
            </a:r>
            <a:br>
              <a:rPr lang="ru-RU" sz="2200" i="1" dirty="0">
                <a:solidFill>
                  <a:srgbClr val="C00000"/>
                </a:solidFill>
              </a:rPr>
            </a:br>
            <a:r>
              <a:rPr lang="ru-RU" sz="2200" i="1" dirty="0">
                <a:solidFill>
                  <a:srgbClr val="C00000"/>
                </a:solidFill>
              </a:rPr>
              <a:t>Очень обожают</a:t>
            </a:r>
            <a:br>
              <a:rPr lang="ru-RU" sz="2200" i="1" dirty="0">
                <a:solidFill>
                  <a:srgbClr val="C00000"/>
                </a:solidFill>
              </a:rPr>
            </a:br>
            <a:r>
              <a:rPr lang="ru-RU" sz="2200" i="1" dirty="0">
                <a:solidFill>
                  <a:srgbClr val="C00000"/>
                </a:solidFill>
              </a:rPr>
              <a:t>Силу, дух, мускулатуру</a:t>
            </a:r>
            <a:br>
              <a:rPr lang="ru-RU" sz="2200" i="1" dirty="0">
                <a:solidFill>
                  <a:srgbClr val="C00000"/>
                </a:solidFill>
              </a:rPr>
            </a:br>
            <a:r>
              <a:rPr lang="ru-RU" sz="2200" i="1" dirty="0">
                <a:solidFill>
                  <a:srgbClr val="C00000"/>
                </a:solidFill>
              </a:rPr>
              <a:t>В играх укрепляют!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7697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04979" y="1484784"/>
            <a:ext cx="4038600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200" i="1" dirty="0">
                <a:solidFill>
                  <a:srgbClr val="C00000"/>
                </a:solidFill>
              </a:rPr>
              <a:t>Чистота — залог здоровья.</a:t>
            </a:r>
            <a:br>
              <a:rPr lang="ru-RU" sz="2200" i="1" dirty="0">
                <a:solidFill>
                  <a:srgbClr val="C00000"/>
                </a:solidFill>
              </a:rPr>
            </a:br>
            <a:r>
              <a:rPr lang="ru-RU" sz="2200" i="1" dirty="0">
                <a:solidFill>
                  <a:srgbClr val="C00000"/>
                </a:solidFill>
              </a:rPr>
              <a:t>Эта истина стара.</a:t>
            </a:r>
            <a:br>
              <a:rPr lang="ru-RU" sz="2200" i="1" dirty="0">
                <a:solidFill>
                  <a:srgbClr val="C00000"/>
                </a:solidFill>
              </a:rPr>
            </a:br>
            <a:r>
              <a:rPr lang="ru-RU" sz="2200" i="1" dirty="0">
                <a:solidFill>
                  <a:srgbClr val="C00000"/>
                </a:solidFill>
              </a:rPr>
              <a:t>Нам поздравить очень дружно</a:t>
            </a:r>
            <a:br>
              <a:rPr lang="ru-RU" sz="2200" i="1" dirty="0">
                <a:solidFill>
                  <a:srgbClr val="C00000"/>
                </a:solidFill>
              </a:rPr>
            </a:br>
            <a:r>
              <a:rPr lang="ru-RU" sz="2200" i="1" dirty="0">
                <a:solidFill>
                  <a:srgbClr val="C00000"/>
                </a:solidFill>
              </a:rPr>
              <a:t>Наших </a:t>
            </a:r>
            <a:r>
              <a:rPr lang="ru-RU" sz="2200" b="1" i="1" dirty="0">
                <a:solidFill>
                  <a:srgbClr val="C00000"/>
                </a:solidFill>
              </a:rPr>
              <a:t>нянечек</a:t>
            </a:r>
            <a:r>
              <a:rPr lang="ru-RU" sz="2200" i="1" dirty="0">
                <a:solidFill>
                  <a:srgbClr val="C00000"/>
                </a:solidFill>
              </a:rPr>
              <a:t> пора.</a:t>
            </a:r>
            <a:br>
              <a:rPr lang="ru-RU" sz="2200" i="1" dirty="0">
                <a:solidFill>
                  <a:srgbClr val="C00000"/>
                </a:solidFill>
              </a:rPr>
            </a:br>
            <a:r>
              <a:rPr lang="ru-RU" sz="2200" i="1" dirty="0">
                <a:solidFill>
                  <a:srgbClr val="C00000"/>
                </a:solidFill>
              </a:rPr>
              <a:t>Посмотрите: всюду чисто.</a:t>
            </a:r>
            <a:br>
              <a:rPr lang="ru-RU" sz="2200" i="1" dirty="0">
                <a:solidFill>
                  <a:srgbClr val="C00000"/>
                </a:solidFill>
              </a:rPr>
            </a:br>
            <a:r>
              <a:rPr lang="ru-RU" sz="2200" i="1" dirty="0">
                <a:solidFill>
                  <a:srgbClr val="C00000"/>
                </a:solidFill>
              </a:rPr>
              <a:t>Швабра, тряпка и вода</a:t>
            </a:r>
            <a:br>
              <a:rPr lang="ru-RU" sz="2200" i="1" dirty="0">
                <a:solidFill>
                  <a:srgbClr val="C00000"/>
                </a:solidFill>
              </a:rPr>
            </a:br>
            <a:r>
              <a:rPr lang="ru-RU" sz="2200" i="1" dirty="0">
                <a:solidFill>
                  <a:srgbClr val="C00000"/>
                </a:solidFill>
              </a:rPr>
              <a:t>В их руках, как у артистов —</a:t>
            </a:r>
            <a:br>
              <a:rPr lang="ru-RU" sz="2200" i="1" dirty="0">
                <a:solidFill>
                  <a:srgbClr val="C00000"/>
                </a:solidFill>
              </a:rPr>
            </a:br>
            <a:r>
              <a:rPr lang="ru-RU" sz="2200" i="1" dirty="0">
                <a:solidFill>
                  <a:srgbClr val="C00000"/>
                </a:solidFill>
              </a:rPr>
              <a:t>Цирковых эквилибристов,</a:t>
            </a:r>
            <a:br>
              <a:rPr lang="ru-RU" sz="2200" i="1" dirty="0">
                <a:solidFill>
                  <a:srgbClr val="C00000"/>
                </a:solidFill>
              </a:rPr>
            </a:br>
            <a:r>
              <a:rPr lang="ru-RU" sz="2200" i="1" dirty="0">
                <a:solidFill>
                  <a:srgbClr val="C00000"/>
                </a:solidFill>
              </a:rPr>
              <a:t>Удивляют нас всегда.</a:t>
            </a:r>
            <a:br>
              <a:rPr lang="ru-RU" sz="2200" i="1" dirty="0">
                <a:solidFill>
                  <a:srgbClr val="C00000"/>
                </a:solidFill>
              </a:rPr>
            </a:br>
            <a:r>
              <a:rPr lang="ru-RU" sz="2200" i="1" dirty="0">
                <a:solidFill>
                  <a:srgbClr val="C00000"/>
                </a:solidFill>
              </a:rPr>
              <a:t>Мы желаем вам здоровья</a:t>
            </a:r>
            <a:br>
              <a:rPr lang="ru-RU" sz="2200" i="1" dirty="0">
                <a:solidFill>
                  <a:srgbClr val="C00000"/>
                </a:solidFill>
              </a:rPr>
            </a:br>
            <a:r>
              <a:rPr lang="ru-RU" sz="2200" i="1" dirty="0">
                <a:solidFill>
                  <a:srgbClr val="C00000"/>
                </a:solidFill>
              </a:rPr>
              <a:t>И душевной чистоты.</a:t>
            </a:r>
            <a:br>
              <a:rPr lang="ru-RU" sz="2200" i="1" dirty="0">
                <a:solidFill>
                  <a:srgbClr val="C00000"/>
                </a:solidFill>
              </a:rPr>
            </a:br>
            <a:r>
              <a:rPr lang="ru-RU" sz="2200" i="1" dirty="0">
                <a:solidFill>
                  <a:srgbClr val="C00000"/>
                </a:solidFill>
              </a:rPr>
              <a:t>Ваше редкое сословье</a:t>
            </a:r>
            <a:br>
              <a:rPr lang="ru-RU" sz="2200" i="1" dirty="0">
                <a:solidFill>
                  <a:srgbClr val="C00000"/>
                </a:solidFill>
              </a:rPr>
            </a:br>
            <a:r>
              <a:rPr lang="ru-RU" sz="2200" i="1" dirty="0">
                <a:solidFill>
                  <a:srgbClr val="C00000"/>
                </a:solidFill>
              </a:rPr>
              <a:t>Называем мы с любовью —</a:t>
            </a:r>
            <a:br>
              <a:rPr lang="ru-RU" sz="2200" i="1" dirty="0">
                <a:solidFill>
                  <a:srgbClr val="C00000"/>
                </a:solidFill>
              </a:rPr>
            </a:br>
            <a:r>
              <a:rPr lang="ru-RU" sz="2200" i="1" dirty="0">
                <a:solidFill>
                  <a:srgbClr val="C00000"/>
                </a:solidFill>
              </a:rPr>
              <a:t>«Гений чистой красоты!»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081" y="1484784"/>
            <a:ext cx="4320479" cy="46545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25492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300251"/>
            <a:ext cx="2808312" cy="21062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3286210"/>
            <a:ext cx="2436621" cy="23750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7" name="Текст 3"/>
          <p:cNvSpPr txBox="1">
            <a:spLocks/>
          </p:cNvSpPr>
          <p:nvPr/>
        </p:nvSpPr>
        <p:spPr>
          <a:xfrm>
            <a:off x="1043608" y="4077072"/>
            <a:ext cx="4032448" cy="18086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200" i="1" dirty="0" smtClean="0">
                <a:solidFill>
                  <a:srgbClr val="C00000"/>
                </a:solidFill>
              </a:rPr>
              <a:t>Ушиб или ранку любую</a:t>
            </a:r>
            <a:br>
              <a:rPr lang="ru-RU" sz="2200" i="1" dirty="0" smtClean="0">
                <a:solidFill>
                  <a:srgbClr val="C00000"/>
                </a:solidFill>
              </a:rPr>
            </a:br>
            <a:r>
              <a:rPr lang="ru-RU" sz="2200" i="1" dirty="0" smtClean="0">
                <a:solidFill>
                  <a:srgbClr val="C00000"/>
                </a:solidFill>
              </a:rPr>
              <a:t>Сумеют они излечить,</a:t>
            </a:r>
            <a:br>
              <a:rPr lang="ru-RU" sz="2200" i="1" dirty="0" smtClean="0">
                <a:solidFill>
                  <a:srgbClr val="C00000"/>
                </a:solidFill>
              </a:rPr>
            </a:br>
            <a:r>
              <a:rPr lang="ru-RU" sz="2200" i="1" dirty="0" smtClean="0">
                <a:solidFill>
                  <a:srgbClr val="C00000"/>
                </a:solidFill>
              </a:rPr>
              <a:t>Прививку поставят такую,</a:t>
            </a:r>
            <a:br>
              <a:rPr lang="ru-RU" sz="2200" i="1" dirty="0" smtClean="0">
                <a:solidFill>
                  <a:srgbClr val="C00000"/>
                </a:solidFill>
              </a:rPr>
            </a:br>
            <a:r>
              <a:rPr lang="ru-RU" sz="2200" i="1" dirty="0" smtClean="0">
                <a:solidFill>
                  <a:srgbClr val="C00000"/>
                </a:solidFill>
              </a:rPr>
              <a:t>Чтоб детям здоровыми быть.</a:t>
            </a:r>
            <a:endParaRPr lang="ru-RU" sz="2200" i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99992" y="1244659"/>
            <a:ext cx="41764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i="1" dirty="0">
                <a:solidFill>
                  <a:srgbClr val="C00000"/>
                </a:solidFill>
              </a:rPr>
              <a:t>Им снадобий тайны открыты,</a:t>
            </a:r>
            <a:br>
              <a:rPr lang="ru-RU" sz="2200" i="1" dirty="0">
                <a:solidFill>
                  <a:srgbClr val="C00000"/>
                </a:solidFill>
              </a:rPr>
            </a:br>
            <a:r>
              <a:rPr lang="ru-RU" sz="2200" i="1" dirty="0">
                <a:solidFill>
                  <a:srgbClr val="C00000"/>
                </a:solidFill>
              </a:rPr>
              <a:t>Отваров сложнейший секрет,</a:t>
            </a:r>
            <a:br>
              <a:rPr lang="ru-RU" sz="2200" i="1" dirty="0">
                <a:solidFill>
                  <a:srgbClr val="C00000"/>
                </a:solidFill>
              </a:rPr>
            </a:br>
            <a:r>
              <a:rPr lang="ru-RU" sz="2200" i="1" dirty="0">
                <a:solidFill>
                  <a:srgbClr val="C00000"/>
                </a:solidFill>
              </a:rPr>
              <a:t>От гриппа искусство защиты,</a:t>
            </a:r>
            <a:br>
              <a:rPr lang="ru-RU" sz="2200" i="1" dirty="0">
                <a:solidFill>
                  <a:srgbClr val="C00000"/>
                </a:solidFill>
              </a:rPr>
            </a:br>
            <a:r>
              <a:rPr lang="ru-RU" sz="2200" i="1" dirty="0">
                <a:solidFill>
                  <a:srgbClr val="C00000"/>
                </a:solidFill>
              </a:rPr>
              <a:t>Надежней которого нет.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3274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113</Words>
  <Application>Microsoft Office PowerPoint</Application>
  <PresentationFormat>Экран (4:3)</PresentationFormat>
  <Paragraphs>29</Paragraphs>
  <Slides>13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(Заголовки)</vt:lpstr>
      <vt:lpstr>Тема Office</vt:lpstr>
      <vt:lpstr>Специальное оформление</vt:lpstr>
      <vt:lpstr>«Наш любимый детский сад»</vt:lpstr>
      <vt:lpstr>Цели и задачи</vt:lpstr>
      <vt:lpstr>Что такое профессия?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 презентации</dc:title>
  <dc:creator>Павел</dc:creator>
  <cp:lastModifiedBy>Наталья Соловьева</cp:lastModifiedBy>
  <cp:revision>41</cp:revision>
  <dcterms:created xsi:type="dcterms:W3CDTF">2009-01-08T12:15:48Z</dcterms:created>
  <dcterms:modified xsi:type="dcterms:W3CDTF">2020-08-06T12:13:40Z</dcterms:modified>
</cp:coreProperties>
</file>