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6" r:id="rId4"/>
    <p:sldId id="261" r:id="rId5"/>
    <p:sldId id="284" r:id="rId6"/>
    <p:sldId id="282" r:id="rId7"/>
    <p:sldId id="262" r:id="rId8"/>
    <p:sldId id="263" r:id="rId9"/>
    <p:sldId id="264" r:id="rId10"/>
    <p:sldId id="265" r:id="rId11"/>
    <p:sldId id="289" r:id="rId12"/>
    <p:sldId id="266" r:id="rId13"/>
    <p:sldId id="269" r:id="rId14"/>
    <p:sldId id="273" r:id="rId15"/>
    <p:sldId id="275" r:id="rId16"/>
    <p:sldId id="276" r:id="rId17"/>
    <p:sldId id="277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3369" autoAdjust="0"/>
  </p:normalViewPr>
  <p:slideViewPr>
    <p:cSldViewPr>
      <p:cViewPr>
        <p:scale>
          <a:sx n="100" d="100"/>
          <a:sy n="100" d="100"/>
        </p:scale>
        <p:origin x="-282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857364"/>
            <a:ext cx="3548042" cy="13287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Океания – </a:t>
            </a:r>
            <a:r>
              <a:rPr lang="ru-RU" sz="3600" dirty="0" smtClean="0"/>
              <a:t>островной </a:t>
            </a:r>
            <a:br>
              <a:rPr lang="ru-RU" sz="3600" dirty="0" smtClean="0"/>
            </a:br>
            <a:r>
              <a:rPr lang="ru-RU" sz="3600" dirty="0" smtClean="0"/>
              <a:t>регион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Работа</a:t>
            </a:r>
            <a:r>
              <a:rPr lang="ru-RU" baseline="0" dirty="0" smtClean="0">
                <a:solidFill>
                  <a:schemeClr val="tx2"/>
                </a:solidFill>
              </a:rPr>
              <a:t> выполнена </a:t>
            </a:r>
            <a:r>
              <a:rPr lang="ru-RU" dirty="0" smtClean="0">
                <a:solidFill>
                  <a:schemeClr val="tx2"/>
                </a:solidFill>
              </a:rPr>
              <a:t>учителем географии</a:t>
            </a:r>
            <a:r>
              <a:rPr lang="ru-RU" baseline="0" dirty="0" smtClean="0">
                <a:solidFill>
                  <a:schemeClr val="tx2"/>
                </a:solidFill>
              </a:rPr>
              <a:t> ГБОУ СОШ №</a:t>
            </a:r>
            <a:r>
              <a:rPr lang="ru-RU" baseline="0" smtClean="0">
                <a:solidFill>
                  <a:schemeClr val="tx2"/>
                </a:solidFill>
              </a:rPr>
              <a:t>303 Червяковой </a:t>
            </a:r>
            <a:r>
              <a:rPr lang="ru-RU" baseline="0" dirty="0" smtClean="0">
                <a:solidFill>
                  <a:schemeClr val="tx2"/>
                </a:solidFill>
              </a:rPr>
              <a:t>Л .А.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7410" name="Picture 2" descr="http://gturs.com/wp-content/uploads/2016/04/Okeaniya-foto-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285728"/>
            <a:ext cx="5072098" cy="43577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57686" y="492919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Остров Бора - Бора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    Вклад в изучение Океании </a:t>
            </a:r>
            <a:br>
              <a:rPr lang="ru-RU" sz="4000" dirty="0" smtClean="0"/>
            </a:br>
            <a:r>
              <a:rPr lang="ru-RU" sz="4000" dirty="0" smtClean="0"/>
              <a:t>Миклухо-Маклая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Большой вклад в изучение населения и природы Океании сделал наш соотечественник Николай Николаевич Миклухо-Маклай. Несколько лет прожил Миклухо-Маклай среди папуасов Новой Гвинеи. Именно благодаря трудам этого ученого человечеству стало известно о природе и быте населения Новой Гвинеи и ряда мелких островов Океании.</a:t>
            </a:r>
            <a:endParaRPr lang="ru-RU" sz="1800" dirty="0"/>
          </a:p>
        </p:txBody>
      </p:sp>
      <p:pic>
        <p:nvPicPr>
          <p:cNvPr id="7170" name="Picture 2" descr="http://mkno.ru/wp-content/uploads/2014/09/istorik_mikluho_maklaj_byl_ne_tolko_uchenym_no_i_razvedchik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5060419" cy="3251184"/>
          </a:xfrm>
          <a:prstGeom prst="rect">
            <a:avLst/>
          </a:prstGeom>
          <a:noFill/>
        </p:spPr>
      </p:pic>
      <p:pic>
        <p:nvPicPr>
          <p:cNvPr id="7172" name="Picture 4" descr="http://puteshestwenniki.ru/images/stories/mikluho-makl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214686"/>
            <a:ext cx="2381250" cy="241935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    Вклад в изучение Океании </a:t>
            </a:r>
            <a:br>
              <a:rPr lang="ru-RU" sz="4000" dirty="0" smtClean="0"/>
            </a:br>
            <a:r>
              <a:rPr lang="ru-RU" sz="4000" dirty="0" smtClean="0"/>
              <a:t>Тура Хейердала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Тур Хейердал -  норвежский путешественник и этнограф.  Совершил знаменитое плавание по океану на плоту «Кон – Тики», автор гипотезы заселения Полинезии народами Южной Америки.</a:t>
            </a:r>
            <a:endParaRPr lang="ru-RU" sz="1800" dirty="0"/>
          </a:p>
        </p:txBody>
      </p:sp>
      <p:pic>
        <p:nvPicPr>
          <p:cNvPr id="2050" name="Picture 2" descr="C:\Users\User\Desktop\Тур Хейерда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9" y="3214686"/>
            <a:ext cx="2571767" cy="3214710"/>
          </a:xfrm>
          <a:prstGeom prst="rect">
            <a:avLst/>
          </a:prstGeom>
          <a:noFill/>
        </p:spPr>
      </p:pic>
      <p:pic>
        <p:nvPicPr>
          <p:cNvPr id="3074" name="Picture 2" descr="C:\Users\User\Desktop\1008px-expedition_kon-tiki_1947._across_the_pacific._87657284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214686"/>
            <a:ext cx="3643338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zastavki.com/pictures/originals/2014/World___New_Zealand_Fiordland__New_Zealand_058463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4 Происхождение островов</a:t>
            </a: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4602294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 точки зрения геологии Океания не является континентом: лишь Австралия, Новая Каледония, Новая Зеландия, Новая Гвинея и Тасмания имеют </a:t>
            </a:r>
            <a:r>
              <a:rPr lang="ru-RU" sz="18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материковое</a:t>
            </a:r>
            <a:r>
              <a:rPr lang="ru-RU" sz="1800" b="1" u="sng" baseline="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18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 происхождение</a:t>
            </a:r>
            <a:r>
              <a:rPr lang="ru-RU" sz="1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, сформировавшись на месте гипотетического материка Гондвана. В прошлом эти острова представляли собой единую сушу, однако в результате поднятия уровня Мирового океана значительная часть поверхности оказалась под водой</a:t>
            </a:r>
            <a:r>
              <a:rPr lang="ru-RU" sz="18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1800" dirty="0" smtClean="0"/>
              <a:t>      </a:t>
            </a:r>
            <a:endParaRPr lang="ru-RU" sz="1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otoart.org.ua/albums/userpics/hawai_04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00562" y="2143116"/>
            <a:ext cx="4071966" cy="2214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100" b="1" dirty="0" smtClean="0"/>
              <a:t> Большинство островов Океании имеют </a:t>
            </a:r>
            <a:r>
              <a:rPr lang="ru-RU" sz="2100" b="1" u="sng" dirty="0" smtClean="0"/>
              <a:t>вулканическое происхождение</a:t>
            </a:r>
            <a:r>
              <a:rPr lang="ru-RU" sz="2100" b="1" dirty="0" smtClean="0"/>
              <a:t>: часть из них представляют собой вершины крупных подводных вулканов, некоторые из которых до сих пор проявляют высокую вулканическую активность (например, Гавайские острова).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8" name="Picture 10" descr="http://pupa-yachting.com.ua/user.img/1367996161bora_bor%D0%BD%D0%BDa.p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071670" y="3286124"/>
            <a:ext cx="4714908" cy="17859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</a:t>
            </a:r>
            <a:r>
              <a:rPr lang="ru-RU" sz="1800" b="1" dirty="0" smtClean="0"/>
              <a:t>Другие же острова имеют </a:t>
            </a:r>
            <a:r>
              <a:rPr lang="ru-RU" sz="1800" b="1" u="sng" dirty="0" smtClean="0"/>
              <a:t>коралловое происхождение</a:t>
            </a:r>
            <a:r>
              <a:rPr lang="ru-RU" sz="1800" b="1" dirty="0" smtClean="0"/>
              <a:t>, являясь атоллами, которые сформировались в результате образования коралловых построек вокруг погрузившихся под воду вулканов (например, острова Гилберта, Туамоту).</a:t>
            </a:r>
          </a:p>
          <a:p>
            <a:pPr algn="ctr">
              <a:buNone/>
            </a:pPr>
            <a:endParaRPr lang="ru-RU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 Гипотезы заселения и освоения островов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Заселение Океании - Вопрос о происхождении  народов Океании до сих пор еще окончательно не решен. </a:t>
            </a:r>
          </a:p>
          <a:p>
            <a:pPr>
              <a:buNone/>
            </a:pPr>
            <a:r>
              <a:rPr lang="ru-RU" sz="1800" dirty="0" smtClean="0"/>
              <a:t>      С достаточной достоверностью можно лишь утверждать, что Океания была заселена человеком сравнительно поздно, западная ее часть - в эпоху верхнего палеолита, восточная - значительно позже. </a:t>
            </a:r>
          </a:p>
          <a:p>
            <a:pPr>
              <a:buNone/>
            </a:pPr>
            <a:r>
              <a:rPr lang="ru-RU" sz="1800" dirty="0" smtClean="0"/>
              <a:t>      Первой была освоена, вероятно, Новая Гвинея. Предполагают, что 20 - 30 тысяч лет назад сюда пришли из Индонезии представители протоавстралоидной расы. Немногим позже были, вероятно, заселены и другие острова западной части Меланезии.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22" name="Picture 2" descr="http://antropogenez.ru/uploads/tx_antropedia/ain_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4143380"/>
            <a:ext cx="1839529" cy="2452705"/>
          </a:xfrm>
          <a:prstGeom prst="rect">
            <a:avLst/>
          </a:prstGeom>
          <a:noFill/>
        </p:spPr>
      </p:pic>
      <p:pic>
        <p:nvPicPr>
          <p:cNvPr id="30724" name="Picture 4" descr="http://www.proza.ru/pics/2012/04/12/5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4500570"/>
            <a:ext cx="3254894" cy="20831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Занятия населения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Строительство кораблей</a:t>
            </a:r>
          </a:p>
          <a:p>
            <a:r>
              <a:rPr lang="ru-RU" dirty="0" smtClean="0"/>
              <a:t>Земледелие(выращивают кокосовые пальмы, бананы, сахарный тростник, ананасы)</a:t>
            </a:r>
          </a:p>
          <a:p>
            <a:r>
              <a:rPr lang="ru-RU" dirty="0" smtClean="0"/>
              <a:t>Промысел в океане</a:t>
            </a:r>
          </a:p>
          <a:p>
            <a:r>
              <a:rPr lang="ru-RU" dirty="0" smtClean="0"/>
              <a:t>Добыча руды цветных металлов, каменного угля</a:t>
            </a:r>
          </a:p>
          <a:p>
            <a:r>
              <a:rPr lang="ru-RU" dirty="0" smtClean="0"/>
              <a:t>Разработка залежи фосфоритов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7 Влияние человеческой деятельности на природу островов Океании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8215370" cy="249556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Вырублены ценные породы деревьев</a:t>
            </a:r>
          </a:p>
          <a:p>
            <a:endParaRPr lang="ru-RU" sz="1800" dirty="0" smtClean="0"/>
          </a:p>
          <a:p>
            <a:r>
              <a:rPr lang="ru-RU" sz="1800" dirty="0" smtClean="0"/>
              <a:t>Загрязнены прибрежные воды многих островов</a:t>
            </a:r>
          </a:p>
          <a:p>
            <a:endParaRPr lang="ru-RU" sz="1800" dirty="0" smtClean="0"/>
          </a:p>
          <a:p>
            <a:r>
              <a:rPr lang="ru-RU" sz="1800" dirty="0" smtClean="0"/>
              <a:t>Настоящим варварством стало превращение ряда атоллов в полигоны для испытания атомного оружия, в результате уничтожен ряд атоллов, до неузнаваемости изменилась природа других.</a:t>
            </a:r>
            <a:endParaRPr lang="ru-RU" sz="1800" dirty="0"/>
          </a:p>
        </p:txBody>
      </p:sp>
      <p:pic>
        <p:nvPicPr>
          <p:cNvPr id="32770" name="Picture 2" descr="http://diletant.ru/upload/medialibrary/5cb/5cb8ccb613c300ed2d34e35153e2ae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4000504"/>
            <a:ext cx="5214974" cy="2733911"/>
          </a:xfrm>
          <a:prstGeom prst="rect">
            <a:avLst/>
          </a:prstGeom>
          <a:noFill/>
        </p:spPr>
      </p:pic>
      <p:pic>
        <p:nvPicPr>
          <p:cNvPr id="32772" name="Picture 4" descr="http://svpressa.ru/photo/64962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2714644" cy="22176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Сайты в интернете</a:t>
            </a:r>
            <a:endParaRPr lang="ru-RU" sz="3600" dirty="0"/>
          </a:p>
        </p:txBody>
      </p:sp>
      <p:pic>
        <p:nvPicPr>
          <p:cNvPr id="1026" name="Picture 2" descr="C:\Users\User\Desktop\атоллы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-40000"/>
          </a:blip>
          <a:srcRect/>
          <a:stretch>
            <a:fillRect/>
          </a:stretch>
        </p:blipFill>
        <p:spPr bwMode="auto">
          <a:xfrm>
            <a:off x="285720" y="1714488"/>
            <a:ext cx="8572560" cy="43577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1785926"/>
            <a:ext cx="3615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</a:t>
            </a:r>
            <a:r>
              <a:rPr lang="en-US" sz="2000" dirty="0" smtClean="0"/>
              <a:t>http</a:t>
            </a:r>
            <a:r>
              <a:rPr lang="ru-RU" sz="2000" dirty="0" smtClean="0"/>
              <a:t>://</a:t>
            </a:r>
            <a:r>
              <a:rPr lang="en-US" sz="2000" dirty="0" smtClean="0"/>
              <a:t>www.geografia.ru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2214555"/>
            <a:ext cx="42148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http</a:t>
            </a:r>
            <a:r>
              <a:rPr lang="ru-RU" sz="2000" dirty="0" smtClean="0"/>
              <a:t>://</a:t>
            </a:r>
            <a:r>
              <a:rPr lang="en-US" sz="2000" dirty="0" smtClean="0"/>
              <a:t>www. Geo2000.nm.ru</a:t>
            </a:r>
            <a:endParaRPr lang="ru-RU" sz="2000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643182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http</a:t>
            </a:r>
            <a:r>
              <a:rPr lang="ru-RU" sz="2000" dirty="0" smtClean="0"/>
              <a:t>://</a:t>
            </a:r>
            <a:r>
              <a:rPr lang="en-US" sz="2000" dirty="0" smtClean="0"/>
              <a:t>www.okeanavt.ru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71538" y="3071810"/>
            <a:ext cx="3422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http</a:t>
            </a:r>
            <a:r>
              <a:rPr lang="ru-RU" sz="2000" dirty="0" smtClean="0"/>
              <a:t>://</a:t>
            </a:r>
            <a:r>
              <a:rPr lang="en-US" sz="2000" dirty="0" smtClean="0"/>
              <a:t>www.vokrugsveta.com</a:t>
            </a:r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23138" cy="933472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dirty="0" smtClean="0"/>
              <a:t>Понятие Океании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В западной и центральной частях Тихого океана располагается крупнейшее на земном шаре скопление островов. Большая их часть объединена в архипелаги под общим названием Океания. Общая площадь ее 1,3 миллионов километров. Причем 90% территории занимают два острова — Новая Гвинея (829 тысяч километров ) и Новая Зеландия (269 тысяч километров).</a:t>
            </a:r>
          </a:p>
          <a:p>
            <a:pPr algn="ctr">
              <a:buNone/>
            </a:pPr>
            <a:r>
              <a:rPr lang="ru-RU" sz="2000" u="sng" dirty="0" smtClean="0"/>
              <a:t>Океания</a:t>
            </a:r>
          </a:p>
          <a:p>
            <a:pPr algn="ctr">
              <a:buNone/>
            </a:pPr>
            <a:r>
              <a:rPr lang="ru-RU" sz="2000" dirty="0" smtClean="0"/>
              <a:t> - это крупнейшее в мире скопление островов, расположенных в юго-западной и центральной частях Тихого океана.</a:t>
            </a:r>
            <a:endParaRPr lang="ru-RU" sz="2000" dirty="0"/>
          </a:p>
        </p:txBody>
      </p:sp>
      <p:pic>
        <p:nvPicPr>
          <p:cNvPr id="21506" name="Picture 2" descr="http://www.philaslim.com/wp-content/uploads/2013/07/palms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77014"/>
            <a:ext cx="3000396" cy="2580986"/>
          </a:xfrm>
          <a:prstGeom prst="rect">
            <a:avLst/>
          </a:prstGeom>
          <a:noFill/>
        </p:spPr>
      </p:pic>
      <p:pic>
        <p:nvPicPr>
          <p:cNvPr id="21508" name="Picture 4" descr="https://img-fotki.yandex.ru/get/9222/156189485.12/0_9c174_5b64b60e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291019"/>
            <a:ext cx="3359922" cy="256698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23138" cy="933472"/>
          </a:xfrm>
        </p:spPr>
        <p:txBody>
          <a:bodyPr>
            <a:normAutofit/>
          </a:bodyPr>
          <a:lstStyle/>
          <a:p>
            <a:pPr marL="742950" indent="-742950"/>
            <a:r>
              <a:rPr lang="ru-RU" dirty="0" smtClean="0"/>
              <a:t>Карта Океании</a:t>
            </a:r>
            <a:endParaRPr lang="ru-RU" dirty="0"/>
          </a:p>
        </p:txBody>
      </p:sp>
      <p:pic>
        <p:nvPicPr>
          <p:cNvPr id="1026" name="Picture 2" descr="C:\Users\User\Desktop\Океан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7929618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/>
            <a:r>
              <a:rPr lang="ru-RU" dirty="0" smtClean="0"/>
              <a:t>2.    Деление Океании на части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   </a:t>
            </a:r>
            <a:r>
              <a:rPr lang="ru-RU" sz="1800" dirty="0" smtClean="0"/>
              <a:t>Географически Океания подразделяется на </a:t>
            </a:r>
            <a:r>
              <a:rPr lang="ru-RU" sz="1800" u="sng" dirty="0" smtClean="0"/>
              <a:t>Меланезию</a:t>
            </a:r>
            <a:r>
              <a:rPr lang="ru-RU" sz="1800" dirty="0" smtClean="0"/>
              <a:t>, </a:t>
            </a:r>
            <a:r>
              <a:rPr lang="ru-RU" sz="1800" u="sng" dirty="0" smtClean="0"/>
              <a:t>Микронезию </a:t>
            </a:r>
            <a:r>
              <a:rPr lang="ru-RU" sz="1800" dirty="0" smtClean="0"/>
              <a:t>и </a:t>
            </a:r>
            <a:r>
              <a:rPr lang="ru-RU" sz="1800" u="sng" dirty="0" smtClean="0"/>
              <a:t>Полинезию</a:t>
            </a:r>
            <a:r>
              <a:rPr lang="ru-RU" sz="1800" dirty="0" smtClean="0"/>
              <a:t>; иногда выделяют Новую Зеландию.</a:t>
            </a:r>
            <a:endParaRPr lang="ru-RU" dirty="0"/>
          </a:p>
        </p:txBody>
      </p:sp>
      <p:pic>
        <p:nvPicPr>
          <p:cNvPr id="8196" name="Picture 4" descr="http://tainy.info/images/2012/08/4-%D0%A2%D0%B0%D0%B9%D0%BD%D1%8B-%D0%A5%D0%A5-%D0%B2%D0%B5%D0%BA%D0%B0.-%D0%9E%D0%BA%D0%B5%D0%B0%D0%BD%D0%B8%D1%8F-%D0%BE%D1%81%D1%82%D1%80%D0%BE%D0%B2%D0%B0-%D0%B8-%D0%BB%D1%8E%D0%B4%D0%BE%D0%B5%D0%B4%D1%8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2500306"/>
            <a:ext cx="4357694" cy="435769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/>
            <a:r>
              <a:rPr lang="ru-RU" dirty="0" smtClean="0"/>
              <a:t>   Деление Океании на части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7" y="1857365"/>
          <a:ext cx="8156176" cy="3951134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2718442"/>
                <a:gridCol w="2718441"/>
                <a:gridCol w="2719293"/>
              </a:tblGrid>
              <a:tr h="275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</a:rPr>
                        <a:t>Полинезия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</a:rPr>
                        <a:t>Микронезия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</a:rPr>
                        <a:t>Меланезия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</a:tr>
              <a:tr h="2055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Это группа  островов в центральной части Тихого океана. Протянулись от Гавайских островов  на севере до Новой Зеландии на юге.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Группа островов в западной части Тихого океана к северу от экватора.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Это группа островов в юго-западной части Тихого океана.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</a:tr>
              <a:tr h="1597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Гавайские,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Таити,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Туамоту</a:t>
                      </a:r>
                      <a:r>
                        <a:rPr lang="ru-RU" sz="1600" dirty="0">
                          <a:effectLst/>
                        </a:rPr>
                        <a:t>,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Тонга,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Пасхи</a:t>
                      </a:r>
                      <a:r>
                        <a:rPr lang="ru-RU" sz="1600" dirty="0" smtClean="0">
                          <a:effectLst/>
                        </a:rPr>
                        <a:t>, Новая Зеландия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Науру,</a:t>
                      </a:r>
                      <a:endParaRPr lang="ru-RU" sz="9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Каролинские</a:t>
                      </a:r>
                      <a:r>
                        <a:rPr lang="ru-RU" sz="1600" b="1" dirty="0">
                          <a:effectLst/>
                        </a:rPr>
                        <a:t>,</a:t>
                      </a:r>
                      <a:endParaRPr lang="ru-RU" sz="9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Маршалловы, Гильберта</a:t>
                      </a:r>
                      <a:endParaRPr lang="ru-RU" sz="16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Новая Гвинея,</a:t>
                      </a:r>
                      <a:endParaRPr lang="ru-RU" sz="9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Новые Гебриды,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 smtClean="0">
                          <a:effectLst/>
                        </a:rPr>
                        <a:t>Новая Каледония, Фиджи</a:t>
                      </a:r>
                      <a:r>
                        <a:rPr lang="ru-RU" sz="1600" b="1" dirty="0">
                          <a:effectLst/>
                        </a:rPr>
                        <a:t>.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96" marR="59196" marT="0" marB="0"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Полинезия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Полинезия – группа островов в центральной части Тихого океана. Протянулись от Гавайских островов на севере, до Новой Зеландии на юге. Наиболее  известные острова в составе Полинезии -  Гавайские, </a:t>
            </a:r>
            <a:r>
              <a:rPr lang="ru-RU" sz="1800" dirty="0" err="1" smtClean="0"/>
              <a:t>Таити</a:t>
            </a:r>
            <a:r>
              <a:rPr lang="ru-RU" sz="1800" dirty="0" smtClean="0"/>
              <a:t>, Туамоту, Тонга, Самоа, Пасхи и др.</a:t>
            </a:r>
            <a:endParaRPr lang="ru-RU" sz="1800" dirty="0"/>
          </a:p>
        </p:txBody>
      </p:sp>
      <p:pic>
        <p:nvPicPr>
          <p:cNvPr id="11270" name="Picture 6" descr="https://avatars.mds.yandex.net/get-zen_doc/1589949/pub_5cc1be9c497d1a00b1810184_5cc1bebe0cd8fa00b29a19d8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8286808" cy="378621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Меланезия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Меланезия расположена к северо-востоку от Австралии. В нее входят: Папуа — Новая Гвинея, Соломоновы острова, Республика Ваунату, Фиджи, Новая Каледония.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7170" name="Picture 2" descr="http://old.rgo.ru/wp-content/uploads/2011/07/landsc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496"/>
            <a:ext cx="7447408" cy="317182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Микронезия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В Микронезию входят: Федеративные Штаты Микронезии, Маршалловы острова, Кирибати, Палау, Науру, Северные Марианские Острова, Гуам.</a:t>
            </a:r>
            <a:endParaRPr lang="ru-RU" sz="1800" dirty="0"/>
          </a:p>
        </p:txBody>
      </p:sp>
      <p:pic>
        <p:nvPicPr>
          <p:cNvPr id="9218" name="Picture 2" descr="http://worldtravel.name/micronesia/img/micronesi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00372"/>
            <a:ext cx="5905500" cy="3705225"/>
          </a:xfrm>
          <a:prstGeom prst="rect">
            <a:avLst/>
          </a:prstGeom>
          <a:noFill/>
        </p:spPr>
      </p:pic>
      <p:pic>
        <p:nvPicPr>
          <p:cNvPr id="9220" name="Picture 4" descr="http://ppjournal.ru/img/putevod/micrones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571744"/>
            <a:ext cx="2667000" cy="200025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   Открытие и исследование Океании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      История открытия и исследования Океании началась с первого круго­светного путешествия Фернана Магеллана. Много островов было открыто и нанесено на карту английским мореплавателем Джеймсом Куком</a:t>
            </a:r>
            <a:r>
              <a:rPr lang="ru-RU" sz="1800" i="1" dirty="0" smtClean="0"/>
              <a:t>.</a:t>
            </a:r>
            <a:endParaRPr lang="ru-RU" sz="1800" dirty="0"/>
          </a:p>
        </p:txBody>
      </p:sp>
      <p:pic>
        <p:nvPicPr>
          <p:cNvPr id="8194" name="Picture 2" descr="http://philippine.ru/i/magalla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71744"/>
            <a:ext cx="3060269" cy="4167175"/>
          </a:xfrm>
          <a:prstGeom prst="rect">
            <a:avLst/>
          </a:prstGeom>
          <a:noFill/>
        </p:spPr>
      </p:pic>
      <p:pic>
        <p:nvPicPr>
          <p:cNvPr id="8196" name="Picture 4" descr="https://st.fl.ru/users/BE/BEZMEN/upload/f_4f97cb000273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2571744"/>
            <a:ext cx="3041617" cy="407506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471</TotalTime>
  <Words>376</Words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Обычная</vt:lpstr>
      <vt:lpstr>Океания – островной  регион</vt:lpstr>
      <vt:lpstr>Понятие Океании</vt:lpstr>
      <vt:lpstr>Карта Океании</vt:lpstr>
      <vt:lpstr>2.    Деление Океании на части</vt:lpstr>
      <vt:lpstr>   Деление Океании на части</vt:lpstr>
      <vt:lpstr>Полинезия</vt:lpstr>
      <vt:lpstr>Меланезия</vt:lpstr>
      <vt:lpstr>Микронезия</vt:lpstr>
      <vt:lpstr>3.    Открытие и исследование Океании</vt:lpstr>
      <vt:lpstr>    Вклад в изучение Океании  Миклухо-Маклая</vt:lpstr>
      <vt:lpstr>    Вклад в изучение Океании  Тура Хейердала</vt:lpstr>
      <vt:lpstr>4 Происхождение островов</vt:lpstr>
      <vt:lpstr>Слайд 13</vt:lpstr>
      <vt:lpstr>Слайд 14</vt:lpstr>
      <vt:lpstr>5 Гипотезы заселения и освоения островов</vt:lpstr>
      <vt:lpstr>6 Занятия населения</vt:lpstr>
      <vt:lpstr>7 Влияние человеческой деятельности на природу островов Океании</vt:lpstr>
      <vt:lpstr>Сайты в интернете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User</cp:lastModifiedBy>
  <cp:revision>48</cp:revision>
  <dcterms:created xsi:type="dcterms:W3CDTF">2015-02-17T14:44:25Z</dcterms:created>
  <dcterms:modified xsi:type="dcterms:W3CDTF">2020-08-06T11:31:14Z</dcterms:modified>
</cp:coreProperties>
</file>