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8" r:id="rId3"/>
    <p:sldId id="260" r:id="rId4"/>
    <p:sldId id="261" r:id="rId5"/>
    <p:sldId id="262" r:id="rId6"/>
    <p:sldId id="263" r:id="rId7"/>
    <p:sldId id="264" r:id="rId8"/>
    <p:sldId id="265" r:id="rId9"/>
    <p:sldId id="266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31" d="100"/>
          <a:sy n="31" d="100"/>
        </p:scale>
        <p:origin x="-571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F2EF76-2FC6-43F4-AAD1-749A14083356}" type="datetimeFigureOut">
              <a:rPr lang="ru-RU" smtClean="0"/>
              <a:pPr/>
              <a:t>06.08.2020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9B9924-3A3C-44BD-A207-8B2C6567EF5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Луг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9B9924-3A3C-44BD-A207-8B2C6567EF55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77230-05CF-4BC9-AC3D-D1817E97CC51}" type="datetimeFigureOut">
              <a:rPr lang="ru-RU" smtClean="0"/>
              <a:pPr/>
              <a:t>06.08.2020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2DB99-5734-4CA9-9094-45D8145DF6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77230-05CF-4BC9-AC3D-D1817E97CC51}" type="datetimeFigureOut">
              <a:rPr lang="ru-RU" smtClean="0"/>
              <a:pPr/>
              <a:t>06.08.2020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2DB99-5734-4CA9-9094-45D8145DF6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77230-05CF-4BC9-AC3D-D1817E97CC51}" type="datetimeFigureOut">
              <a:rPr lang="ru-RU" smtClean="0"/>
              <a:pPr/>
              <a:t>06.08.2020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2DB99-5734-4CA9-9094-45D8145DF6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77230-05CF-4BC9-AC3D-D1817E97CC51}" type="datetimeFigureOut">
              <a:rPr lang="ru-RU" smtClean="0"/>
              <a:pPr/>
              <a:t>06.08.2020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2DB99-5734-4CA9-9094-45D8145DF6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77230-05CF-4BC9-AC3D-D1817E97CC51}" type="datetimeFigureOut">
              <a:rPr lang="ru-RU" smtClean="0"/>
              <a:pPr/>
              <a:t>06.08.2020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2DB99-5734-4CA9-9094-45D8145DF6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77230-05CF-4BC9-AC3D-D1817E97CC51}" type="datetimeFigureOut">
              <a:rPr lang="ru-RU" smtClean="0"/>
              <a:pPr/>
              <a:t>06.08.2020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2DB99-5734-4CA9-9094-45D8145DF6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77230-05CF-4BC9-AC3D-D1817E97CC51}" type="datetimeFigureOut">
              <a:rPr lang="ru-RU" smtClean="0"/>
              <a:pPr/>
              <a:t>06.08.2020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2DB99-5734-4CA9-9094-45D8145DF6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77230-05CF-4BC9-AC3D-D1817E97CC51}" type="datetimeFigureOut">
              <a:rPr lang="ru-RU" smtClean="0"/>
              <a:pPr/>
              <a:t>06.08.2020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2DB99-5734-4CA9-9094-45D8145DF6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77230-05CF-4BC9-AC3D-D1817E97CC51}" type="datetimeFigureOut">
              <a:rPr lang="ru-RU" smtClean="0"/>
              <a:pPr/>
              <a:t>06.08.2020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2DB99-5734-4CA9-9094-45D8145DF6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77230-05CF-4BC9-AC3D-D1817E97CC51}" type="datetimeFigureOut">
              <a:rPr lang="ru-RU" smtClean="0"/>
              <a:pPr/>
              <a:t>06.08.2020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2DB99-5734-4CA9-9094-45D8145DF6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77230-05CF-4BC9-AC3D-D1817E97CC51}" type="datetimeFigureOut">
              <a:rPr lang="ru-RU" smtClean="0"/>
              <a:pPr/>
              <a:t>06.08.2020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2DB99-5734-4CA9-9094-45D8145DF6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377230-05CF-4BC9-AC3D-D1817E97CC51}" type="datetimeFigureOut">
              <a:rPr lang="ru-RU" smtClean="0"/>
              <a:pPr/>
              <a:t>06.08.2020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62DB99-5734-4CA9-9094-45D8145DF65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 descr="https://w-dog.ru/wallpapers/14/2/328285217994063/travka-cvety-listiki-babochk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220679" y="-4857808"/>
            <a:ext cx="18729358" cy="13178835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316962" y="-428652"/>
            <a:ext cx="482703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8000" dirty="0" smtClean="0">
                <a:solidFill>
                  <a:srgbClr val="00B050"/>
                </a:solidFill>
              </a:rPr>
              <a:t>Луг</a:t>
            </a:r>
            <a:endParaRPr lang="ru-RU" sz="8000" dirty="0">
              <a:solidFill>
                <a:srgbClr val="00B05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316962" y="3244334"/>
            <a:ext cx="5100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Луг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316962" y="3244334"/>
            <a:ext cx="5100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Луг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Picture 2" descr="https://ds04.infourok.ru/uploads/ex/0d36/000e9fad-c9640e87/img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9458" name="Picture 2" descr="https://ds02.infourok.ru/uploads/ex/0be2/00004679-fe8c81f8/img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0482" name="AutoShape 2" descr="https://fsd.multiurok.ru/html/2017/05/24/s_592543040f8e3/img6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484" name="AutoShape 4" descr="https://fsd.multiurok.ru/html/2017/05/24/s_592543040f8e3/img6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486" name="AutoShape 6" descr="https://fsd.multiurok.ru/html/2017/05/24/s_592543040f8e3/img6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488" name="AutoShape 8" descr="https://fsd.multiurok.ru/html/2017/05/24/s_592543040f8e3/img6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490" name="AutoShape 10" descr="https://fsd.multiurok.ru/html/2017/05/24/s_592543040f8e3/img6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491" name="Picture 11" descr="C:\Users\Иван\Desktop\img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2530" name="Picture 2" descr="https://im0-tub-ru.yandex.net/i?id=e655218937f2157fc1d93149a027bdea-l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7650" name="Picture 2" descr="https://cf2.ppt-online.org/files2/slide/x/XNfTiclYdwQSBbDH6CLPWqUyG57FxOmjMZnJgs/slide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447675"/>
            <a:ext cx="9753600" cy="73056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6626" name="Picture 2" descr="https://ds03.infourok.ru/uploads/ex/0a21/00024088-d372a5c5/img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5602" name="Picture 2" descr="http://gasanovaekaterina.ru/images/%D0%BB%D1%83%D0%B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4578" name="Picture 2" descr="https://fs01.infourok.ru/images/doc/82/98785/img4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5</Words>
  <Application>Microsoft Office PowerPoint</Application>
  <PresentationFormat>Экран (4:3)</PresentationFormat>
  <Paragraphs>5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4</cp:revision>
  <dcterms:created xsi:type="dcterms:W3CDTF">2020-07-29T18:36:14Z</dcterms:created>
  <dcterms:modified xsi:type="dcterms:W3CDTF">2020-08-06T18:47:39Z</dcterms:modified>
</cp:coreProperties>
</file>