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694"/>
    <a:srgbClr val="ECF052"/>
    <a:srgbClr val="E7EC2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74;&#1080;&#1088;&#1080;&#1076;&#1086;&#1074;&#1072;\&#1087;&#1086;&#1087;&#1091;&#1088;&#1088;&#1080;%20-%20&#1085;&#1072;%20&#1074;&#1099;&#1087;&#1091;&#1089;&#1082;&#1085;&#1086;&#1081;%20&#1074;%20&#1089;&#1072;&#1076;_(Audio-VK4.ru)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9;&#1074;&#1080;&#1088;&#1080;&#1076;&#1086;&#1074;&#1072;\&#1044;&#1077;&#1090;&#1089;&#1082;&#1080;&#1077;%20-%20&#1041;&#1091;&#1082;&#1077;&#1090;%20(minus).mp3" TargetMode="Externa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9;&#1074;&#1080;&#1088;&#1080;&#1076;&#1086;&#1074;&#1072;\&#1087;&#1086;&#1087;&#1091;&#1088;&#1088;&#1080;%20-%20&#1085;&#1072;%20&#1074;&#1099;&#1087;&#1091;&#1089;&#1082;&#1085;&#1086;&#1081;%20&#1074;%20&#1089;&#1072;&#1076;_(Audio-VK4.ru).mp3" TargetMode="Externa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74;&#1080;&#1088;&#1080;&#1076;&#1086;&#1074;&#1072;\&#1044;&#1077;&#1090;&#1089;&#1082;&#1080;&#1077;%20-%20&#1041;&#1091;&#1082;&#1077;&#1090;%20(minus).mp3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Схемы\з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"/>
            <a:ext cx="9482357" cy="683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86844" y="2780928"/>
            <a:ext cx="328972" cy="37560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69888" y="2815267"/>
            <a:ext cx="377976" cy="37560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802378"/>
            <a:ext cx="328972" cy="37560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19313" y="2749953"/>
            <a:ext cx="328972" cy="44092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2780928"/>
            <a:ext cx="328972" cy="37560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780928"/>
            <a:ext cx="328972" cy="37560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2780928"/>
            <a:ext cx="328972" cy="37560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32987" y="21906"/>
            <a:ext cx="4711013" cy="914400"/>
          </a:xfrm>
          <a:prstGeom prst="rect">
            <a:avLst/>
          </a:prstGeom>
          <a:solidFill>
            <a:srgbClr val="F4F694"/>
          </a:solidFill>
          <a:ln>
            <a:solidFill>
              <a:srgbClr val="F4F6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743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Схемы\з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8357" y="20216"/>
            <a:ext cx="9482357" cy="683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попурри - на выпускной в сад_(Audio-VK4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05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wnloads\Схемы\1662_html_m4280e3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80" y="37149"/>
            <a:ext cx="9396536" cy="467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88668" y="2012483"/>
            <a:ext cx="1368152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45804" y="2085234"/>
            <a:ext cx="1368152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41003" y="4265326"/>
            <a:ext cx="1368152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14192" y="4285695"/>
            <a:ext cx="1368152" cy="4041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118007" y="2085234"/>
            <a:ext cx="1368152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422504" y="4302234"/>
            <a:ext cx="1368152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280" y="4689832"/>
            <a:ext cx="9396536" cy="2138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941168"/>
            <a:ext cx="1728192" cy="677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ЖИ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13" name="Picture 3" descr="C:\Users\user\Downloads\kisspng-lobster-royalty-free-clip-art-5b2fc60b4ff0d2.24597918152985754732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947749"/>
            <a:ext cx="859904" cy="68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user\Downloads\letter_k_PNG5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4166" y="4689832"/>
            <a:ext cx="302488" cy="27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074166" y="4609020"/>
            <a:ext cx="457200" cy="4403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C:\Users\user\Downloads\kisspng-headscarf-portable-network-graphics-shawl-clothing-comelico-scarf-png-image-purepng-free-transparen-5b6f6515df3476.928432321534027029914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9342" y="4993732"/>
            <a:ext cx="726804" cy="71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user\Downloads\1200px-Apostrophe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1366" y="4979158"/>
            <a:ext cx="178365" cy="34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user\Downloads\1200px-Apostrophe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5703" y="4993732"/>
            <a:ext cx="202653" cy="34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user\Downloads\1200px-Apostrophe.sv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9370" y="5003639"/>
            <a:ext cx="172925" cy="34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:\Users\user\Downloads\Копия-лампа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0314" y="5781583"/>
            <a:ext cx="793703" cy="70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7590483" y="5264532"/>
            <a:ext cx="612399" cy="4489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7649380" y="5231634"/>
            <a:ext cx="457200" cy="4403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7704017" y="5862733"/>
            <a:ext cx="756592" cy="9952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Е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27" name="Picture 2" descr="C:\Users\user\Downloads\984.jpe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2499" y="5765132"/>
            <a:ext cx="768040" cy="72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694323" y="5243640"/>
            <a:ext cx="410621" cy="4163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8647744" y="5176859"/>
            <a:ext cx="457200" cy="4403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5956785" y="4821290"/>
            <a:ext cx="68407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9522" y="4756312"/>
            <a:ext cx="68407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Детские - Букет (minus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6143636" y="214311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601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365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Схемы\1662_html_m4280e3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2509"/>
            <a:ext cx="9540552" cy="473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280" y="4689832"/>
            <a:ext cx="9396536" cy="2138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80" y="5166656"/>
            <a:ext cx="68407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42451" y="5166656"/>
            <a:ext cx="68407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7050" y="5166656"/>
            <a:ext cx="114864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Жираф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5166656"/>
            <a:ext cx="972108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84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ownloads\3590_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245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попурри - на выпускной в сад_(Audio-VK4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190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05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lego_PNG61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14290"/>
            <a:ext cx="4643470" cy="6880931"/>
          </a:xfrm>
          <a:prstGeom prst="rect">
            <a:avLst/>
          </a:prstGeom>
          <a:noFill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8072462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359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245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Детские - Букет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3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ownloads\lego_PNG6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-22931"/>
            <a:ext cx="4643470" cy="6880931"/>
          </a:xfrm>
          <a:prstGeom prst="rect">
            <a:avLst/>
          </a:prstGeom>
          <a:noFill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7572396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Foiz.Ru_Молодцы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0769" y="2571744"/>
            <a:ext cx="8620774" cy="1601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14</Words>
  <Application>Microsoft Office PowerPoint</Application>
  <PresentationFormat>Экран (4:3)</PresentationFormat>
  <Paragraphs>10</Paragraphs>
  <Slides>9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2020-07-20T06:40:32Z</dcterms:created>
  <dcterms:modified xsi:type="dcterms:W3CDTF">2020-07-21T09:04:21Z</dcterms:modified>
</cp:coreProperties>
</file>