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63DAEC-B512-4CB5-9BE0-BE0378B8F0C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6ABF479-67E2-4F75-8751-1C9828DF8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3DAEC-B512-4CB5-9BE0-BE0378B8F0C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BF479-67E2-4F75-8751-1C9828DF8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3DAEC-B512-4CB5-9BE0-BE0378B8F0C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BF479-67E2-4F75-8751-1C9828DF8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3DAEC-B512-4CB5-9BE0-BE0378B8F0C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BF479-67E2-4F75-8751-1C9828DF8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3DAEC-B512-4CB5-9BE0-BE0378B8F0C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BF479-67E2-4F75-8751-1C9828DF8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3DAEC-B512-4CB5-9BE0-BE0378B8F0C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BF479-67E2-4F75-8751-1C9828DF8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3DAEC-B512-4CB5-9BE0-BE0378B8F0C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BF479-67E2-4F75-8751-1C9828DF8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3DAEC-B512-4CB5-9BE0-BE0378B8F0C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BF479-67E2-4F75-8751-1C9828DF8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3DAEC-B512-4CB5-9BE0-BE0378B8F0C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BF479-67E2-4F75-8751-1C9828DF8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63DAEC-B512-4CB5-9BE0-BE0378B8F0C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BF479-67E2-4F75-8751-1C9828DF8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63DAEC-B512-4CB5-9BE0-BE0378B8F0C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6ABF479-67E2-4F75-8751-1C9828DF8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63DAEC-B512-4CB5-9BE0-BE0378B8F0C1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6ABF479-67E2-4F75-8751-1C9828DF8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«Развитие творческих способностей магистрантов как фактор успешной профессиональной адаптации будущих педагогов».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учитель начальных классов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МАОУ Домодедовской СОШ №12</a:t>
            </a:r>
            <a:endParaRPr lang="ru-RU" sz="2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Ильичева О.Н.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организационно-педагогические условия: выделение развития творческих способностей магистрантов в качестве специальной цели образования в вузе; построение учебного процесса с помощью внедрения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арт-терапевтических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игровых техник как основы для развития творческих способностей студентов; поддержка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субъект-субъектного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взаимодействия преподавателя и студентов; 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дидактические условия: диагностика актуальных и перспективных уровней развития творческих способностей студентов в образовательном пространстве вуза; стимулирование и поддержка преподавателем творческой активности студентов путем создания специальных ситуаций;, реализация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индивидуально-дифференциированного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подхода в процессе развития творческих способностей студентов; 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психолого-педагогические условия: создание в совместной деятельности студентов и преподавателя благоприятного психологического климата, способствующего развитию творческих способностей, студентов; создание для студентов ситуаций успеха, позволяющих компенсировать возможные личностные трудности в обучении, самоопределении личности; обеспечение преподавателем возможности активного участиям студентов в вариативной творческой деятельности.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268760"/>
            <a:ext cx="770485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образом, самым важным условием формирования </a:t>
            </a:r>
            <a:r>
              <a:rPr lang="ru-RU" sz="32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креативной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компетенции при обучении современных студентов- магистрантов является организация учебного сотрудничества, причем не только между студентом и преподавателем, но и между студентами в процессе выполнения практических работ.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Современное производство и развитие науки всё в большей мере зависит от профессиональных компетенций и творческого потенциала человека. Образование — это ведущая социальная деятельность, которая позволяет обществу интенсивно развиваться. 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компетенций, отобранных на общеевропейском уровне и отражённых при проектировании общих требований ФГОС ВПО третьего поколения, есть те, которые входят в состав группы профессионально важных творческих(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креативных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компетенций: способность порождать новые идеи (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); способность к анализу и синтезу; способность применять знания на практике; способность к организации и планированию; исследовательские навыки; способность к критике и самокритике; способность адаптироваться к новым ситуациям; работа в команде; навыки межличностных отношений; лидерство; инициативность и предпринимательский дух.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Учебные планы подготовки магистрантов включают формирования у них таких компетенций, как умение выдвигать новые идеи (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); способность к адаптации в новых ситуациях, к изменению научного и научно-производственного профиля своей профессиональной деятельности; готовность принимать нестандартные решения, разрешать проблемные ситуации в сочетании с ответственностью за свои решения в рамках профессиональной компетенции.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Важным условием успешной профессиональной адаптации является формирование у студентов как будущих специалистов в образовательном процессе вуза творческих способностей.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Профессиональная адаптация является главной составной частью социальной адаптации. Вместе с этим она представляет собой комплекс многогранных процессов, таких как: процесс вхождения личности в профессию, процесс привыкания к профессиональным условиям и требованиям, к структуре и содержанию профессиональной деятельности, к определенной профессиональной группе. Мы полагаем, что профессиональная адаптация , может считаться успешной лишь в том случае, если человеком были усвоены не только определенные профессиональные нормы, но также получены возможности для самореализации, творчества и саморазвития.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Творческие способности магистрантов в образовательном процессе вуза определяются как индивидуальные особенности личности студента, которые обеспечивают сравнительную легкость и высокое качество овладения определенной деятельностью с использованием творческого подхода к решению конкретно поставленных задач.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творческими способностями студентов предполагаются индивидуальные особенности личности студента, которые обеспечивают сравнительную легкость и высокое качество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овладения-учебной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внеучебной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деятельностью с использованием творческого подхода к решению конкретно поставленных задач.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 развития творческих способностей студентов будет содействовать их успешной профессиональной адаптации при соблюдении следующих педагогических условий: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</TotalTime>
  <Words>557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«Развитие творческих способностей магистрантов как фактор успешной профессиональной адаптации будущих педагогов».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ООО "Донавто"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творческих способностей магистрантов как фактор успешной профессиональной адаптации будущих педагогов».</dc:title>
  <dc:creator>Admin</dc:creator>
  <cp:lastModifiedBy>Admin</cp:lastModifiedBy>
  <cp:revision>5</cp:revision>
  <dcterms:created xsi:type="dcterms:W3CDTF">2020-07-08T10:25:01Z</dcterms:created>
  <dcterms:modified xsi:type="dcterms:W3CDTF">2020-08-06T09:29:04Z</dcterms:modified>
</cp:coreProperties>
</file>