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FA581-156E-486A-A9D8-239AC19D7275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3FBACA-FF2C-4F08-833C-F4220E9199F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FA581-156E-486A-A9D8-239AC19D7275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BACA-FF2C-4F08-833C-F4220E919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FA581-156E-486A-A9D8-239AC19D7275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BACA-FF2C-4F08-833C-F4220E919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8FA581-156E-486A-A9D8-239AC19D7275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F3FBACA-FF2C-4F08-833C-F4220E9199F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FA581-156E-486A-A9D8-239AC19D7275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BACA-FF2C-4F08-833C-F4220E9199F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FA581-156E-486A-A9D8-239AC19D7275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BACA-FF2C-4F08-833C-F4220E9199F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BACA-FF2C-4F08-833C-F4220E9199F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FA581-156E-486A-A9D8-239AC19D7275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FA581-156E-486A-A9D8-239AC19D7275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BACA-FF2C-4F08-833C-F4220E9199F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FA581-156E-486A-A9D8-239AC19D7275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BACA-FF2C-4F08-833C-F4220E9199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8FA581-156E-486A-A9D8-239AC19D7275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F3FBACA-FF2C-4F08-833C-F4220E9199F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FA581-156E-486A-A9D8-239AC19D7275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3FBACA-FF2C-4F08-833C-F4220E9199F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98FA581-156E-486A-A9D8-239AC19D7275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F3FBACA-FF2C-4F08-833C-F4220E9199F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5013176"/>
            <a:ext cx="3309803" cy="668533"/>
          </a:xfrm>
        </p:spPr>
        <p:txBody>
          <a:bodyPr>
            <a:noAutofit/>
          </a:bodyPr>
          <a:lstStyle/>
          <a:p>
            <a:r>
              <a:rPr lang="ru-RU" sz="1800" dirty="0" smtClean="0"/>
              <a:t>Автор: воспитатель</a:t>
            </a:r>
            <a:r>
              <a:rPr lang="ru-RU" sz="1800" dirty="0" smtClean="0"/>
              <a:t> ГКП «Лучики»</a:t>
            </a:r>
          </a:p>
          <a:p>
            <a:r>
              <a:rPr lang="ru-RU" sz="1800" dirty="0" smtClean="0"/>
              <a:t> </a:t>
            </a:r>
            <a:r>
              <a:rPr lang="ru-RU" sz="1800" dirty="0" err="1" smtClean="0"/>
              <a:t>Бачалова</a:t>
            </a:r>
            <a:r>
              <a:rPr lang="ru-RU" sz="1800" dirty="0" smtClean="0"/>
              <a:t> Галина Фёдоровна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270248"/>
            <a:ext cx="3313355" cy="1086744"/>
          </a:xfrm>
        </p:spPr>
        <p:txBody>
          <a:bodyPr>
            <a:normAutofit/>
          </a:bodyPr>
          <a:lstStyle/>
          <a:p>
            <a:r>
              <a:rPr lang="ru-RU" sz="5400" dirty="0"/>
              <a:t>С</a:t>
            </a:r>
            <a:r>
              <a:rPr lang="ru-RU" sz="5400" dirty="0" smtClean="0"/>
              <a:t>лоны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01061"/>
            <a:ext cx="4104456" cy="267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0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84784"/>
            <a:ext cx="813690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Слоны — самое крупное млекопитающее, которое живет на планете Земля. Огромная сила этих животных, питающихся исключительно растительной пищей, их спокойствие и достоинство, внушают к ним невольное уважение, так что при встрече с исполином все живое уступает ему дорогу.</a:t>
            </a:r>
          </a:p>
        </p:txBody>
      </p:sp>
    </p:spTree>
    <p:extLst>
      <p:ext uri="{BB962C8B-B14F-4D97-AF65-F5344CB8AC3E}">
        <p14:creationId xmlns:p14="http://schemas.microsoft.com/office/powerpoint/2010/main" val="154598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В настоящее время сохранились только африканский и индийский слоны. </a:t>
            </a:r>
          </a:p>
        </p:txBody>
      </p:sp>
      <p:pic>
        <p:nvPicPr>
          <p:cNvPr id="1026" name="Picture 2" descr="C:\Users\Вера\Desktop\африканский слон\Африканский-слон-фото-саванный-слон-768x57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29000"/>
            <a:ext cx="3970784" cy="297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ера\Desktop\индийский слон\Indian-Elephant-Laos-National-Animal-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84784"/>
            <a:ext cx="410195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36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50405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Оба вида слонов ведут стадный образ жизни. Стада слонов состоят из самок с молодняком, возглавляет их старая опытная слониха. Самцы всегда держатся особняком .</a:t>
            </a:r>
          </a:p>
          <a:p>
            <a:r>
              <a:rPr lang="ru-RU" dirty="0" smtClean="0"/>
              <a:t>Слоны поддерживают между собой чуткие отношения. Все члены стада связаны между собой родственными связями и старые животные помогают молодым заботится о потомстве. Слонята также очень привязаны к матери и пользуются всеобщей опекой</a:t>
            </a:r>
            <a:endParaRPr lang="ru-RU" dirty="0"/>
          </a:p>
        </p:txBody>
      </p:sp>
      <p:pic>
        <p:nvPicPr>
          <p:cNvPr id="2050" name="Picture 2" descr="C:\Users\Вера\Desktop\африканский слон\Лесной-африканский-слон-768x5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91" y="3526715"/>
            <a:ext cx="4383480" cy="292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ера\Desktop\африканский слон\Новорожденный-слон-768x5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117" y="950198"/>
            <a:ext cx="3562289" cy="2402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Вера\Desktop\африканский слон\Слоненок-держит-маму-за-хвост-чтобы-не-потеряться-768x57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978" y="3526714"/>
            <a:ext cx="3896428" cy="292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19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645023"/>
            <a:ext cx="4104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Питаются слоны растительной пищей — ветками деревьев и кустарников, листьями и плодами. В сутки слон съедает до 100 кг корма. В среднем, они уделяют еде до 16 часов в день. В зависимости от погодных условий, слон выпивает 100 - 300 литров воды в день. </a:t>
            </a:r>
            <a:endParaRPr lang="ru-RU" dirty="0"/>
          </a:p>
        </p:txBody>
      </p:sp>
      <p:pic>
        <p:nvPicPr>
          <p:cNvPr id="3074" name="Picture 2" descr="C:\Users\Вера\Desktop\африканский слон\Чем-питаются-слон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4443185" cy="30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ера\Desktop\африканский слон\Слон-пьет-воду-768x5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332" y="3419465"/>
            <a:ext cx="3902075" cy="292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6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Слоны входят в список самых умных млекопитающих на планете. Отличная память позволяет им помнить обиды, причиненные людьми, и места важных событий. Эмоциональные животные способны радоваться, грустить, страдать и сопереживать своим близким.</a:t>
            </a:r>
            <a:endParaRPr lang="ru-RU" dirty="0"/>
          </a:p>
        </p:txBody>
      </p:sp>
      <p:pic>
        <p:nvPicPr>
          <p:cNvPr id="4100" name="Picture 4" descr="C:\Users\Вера\Desktop\индийский слон\Стадо-слонов-768x5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564904"/>
            <a:ext cx="5457800" cy="363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91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836712"/>
            <a:ext cx="6120680" cy="2880320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197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520</TotalTime>
  <Words>220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Слоны</vt:lpstr>
      <vt:lpstr>Презентация PowerPoint</vt:lpstr>
      <vt:lpstr>В настоящее время сохранились только африканский и индийский слоны. 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Слоны</dc:title>
  <dc:creator>Вера</dc:creator>
  <cp:lastModifiedBy>Вера</cp:lastModifiedBy>
  <cp:revision>7</cp:revision>
  <dcterms:created xsi:type="dcterms:W3CDTF">2020-08-02T05:15:07Z</dcterms:created>
  <dcterms:modified xsi:type="dcterms:W3CDTF">2020-08-06T07:37:53Z</dcterms:modified>
</cp:coreProperties>
</file>