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C894A-8E8E-4044-858B-78086D8610AC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06FA3-A1EB-44AE-8A98-43785C85A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C894A-8E8E-4044-858B-78086D8610AC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06FA3-A1EB-44AE-8A98-43785C85A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C894A-8E8E-4044-858B-78086D8610AC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06FA3-A1EB-44AE-8A98-43785C85A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C894A-8E8E-4044-858B-78086D8610AC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06FA3-A1EB-44AE-8A98-43785C85A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C894A-8E8E-4044-858B-78086D8610AC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06FA3-A1EB-44AE-8A98-43785C85A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C894A-8E8E-4044-858B-78086D8610AC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06FA3-A1EB-44AE-8A98-43785C85A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C894A-8E8E-4044-858B-78086D8610AC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06FA3-A1EB-44AE-8A98-43785C85A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C894A-8E8E-4044-858B-78086D8610AC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06FA3-A1EB-44AE-8A98-43785C85A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C894A-8E8E-4044-858B-78086D8610AC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06FA3-A1EB-44AE-8A98-43785C85A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C894A-8E8E-4044-858B-78086D8610AC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06FA3-A1EB-44AE-8A98-43785C85A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C894A-8E8E-4044-858B-78086D8610AC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3406FA3-A1EB-44AE-8A98-43785C85A0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CC894A-8E8E-4044-858B-78086D8610AC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406FA3-A1EB-44AE-8A98-43785C85A0F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0" dirty="0" smtClean="0"/>
              <a:t>Управления профессиональным развитием сотрудников.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Игнатьева Ольга Александровна</a:t>
            </a:r>
          </a:p>
          <a:p>
            <a:pPr algn="ctr"/>
            <a:r>
              <a:rPr lang="ru-RU" dirty="0" smtClean="0"/>
              <a:t>МБОУ Одинцовская СОШ № 17 с углубленным изучением отдельных предметов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Профессиональное обучение </a:t>
            </a:r>
            <a:endParaRPr lang="ru-RU" dirty="0">
              <a:solidFill>
                <a:schemeClr val="accent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Дополнительное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Специальное 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обеспечивает более эффективное выполнение работ</a:t>
                      </a:r>
                      <a:endParaRPr lang="ru-RU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формирует первичные знания</a:t>
                      </a:r>
                      <a:endParaRPr lang="ru-RU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itchFamily="2" charset="2"/>
                        <a:buChar char="q"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дает новую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специальность </a:t>
                      </a:r>
                      <a:endParaRPr lang="ru-RU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готовит к самостоятельной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практической деятельности </a:t>
                      </a:r>
                      <a:endParaRPr lang="ru-RU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расширяет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представление о профессии </a:t>
                      </a:r>
                      <a:endParaRPr lang="ru-RU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поддержание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существующей квалификации </a:t>
                      </a:r>
                      <a:endParaRPr lang="ru-RU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itchFamily="2" charset="2"/>
                        <a:buChar char="q"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развивает способности </a:t>
                      </a:r>
                      <a:endParaRPr lang="ru-RU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овладение новой технологией</a:t>
                      </a:r>
                      <a:endParaRPr lang="ru-RU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243408"/>
            <a:ext cx="8291264" cy="85605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/>
              <a:t>		Спасибо за внимание!</a:t>
            </a:r>
            <a:endParaRPr lang="ru-RU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и развитие  персонала, профессионально владеющего современными технологиями, заинтересованного   в постоянном повышении своей квалификации.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Развитие персонала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ru-RU" sz="28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</a:t>
            </a:r>
            <a:r>
              <a:rPr lang="ru-RU" sz="2800" smtClean="0"/>
              <a:t> </a:t>
            </a:r>
            <a:r>
              <a:rPr lang="ru-RU" sz="2800" dirty="0" smtClean="0"/>
              <a:t>взаимосвязанных действий , элементами которой являются: 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</a:t>
            </a:r>
            <a:r>
              <a:rPr lang="ru-RU" sz="2800" dirty="0" smtClean="0"/>
              <a:t> и переподготовка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работников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стимулирование </a:t>
            </a:r>
            <a:r>
              <a:rPr lang="ru-RU" sz="2800" dirty="0" smtClean="0"/>
              <a:t>творчества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условий </a:t>
            </a:r>
            <a:r>
              <a:rPr lang="ru-RU" sz="2800" dirty="0" smtClean="0"/>
              <a:t>саморазвития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Развитие персонала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ВКЛЮЧАЕТ: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18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СПОСОБСТВУЕТ :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5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выработку стратегии развития  </a:t>
                      </a:r>
                      <a:endParaRPr lang="ru-RU" sz="15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500" b="0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приобретению сотрудниками возможности</a:t>
                      </a:r>
                      <a:r>
                        <a:rPr lang="ru-RU" sz="15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роста </a:t>
                      </a:r>
                      <a:endParaRPr lang="ru-RU" sz="15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прогнозирование</a:t>
                      </a:r>
                      <a:r>
                        <a:rPr lang="ru-RU" sz="15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потребности в кадрах </a:t>
                      </a:r>
                      <a:endParaRPr lang="ru-RU" sz="15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повышению</a:t>
                      </a:r>
                      <a:r>
                        <a:rPr lang="ru-RU" sz="15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качества трудовой деятельности </a:t>
                      </a:r>
                      <a:endParaRPr lang="ru-RU" sz="15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самообразование</a:t>
                      </a:r>
                      <a:r>
                        <a:rPr lang="ru-RU" sz="15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15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улучшению морально-психологического климата </a:t>
                      </a:r>
                      <a:endParaRPr lang="ru-RU" sz="15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5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обучение и тренинги </a:t>
                      </a:r>
                      <a:endParaRPr lang="ru-RU" sz="15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раскрытию</a:t>
                      </a:r>
                      <a:r>
                        <a:rPr lang="ru-RU" sz="15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творческого потенциала </a:t>
                      </a:r>
                      <a:endParaRPr lang="ru-RU" sz="15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работу с кадровым резервом </a:t>
                      </a:r>
                      <a:endParaRPr lang="ru-RU" sz="15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457200" indent="-457200">
                        <a:buFont typeface="Wingdings" pitchFamily="2" charset="2"/>
                        <a:buChar char="ü"/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снижению</a:t>
                      </a:r>
                      <a:r>
                        <a:rPr lang="ru-RU" sz="15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текучести персонала </a:t>
                      </a:r>
                      <a:endParaRPr lang="ru-RU" sz="15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5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формирование организационной культуры </a:t>
                      </a:r>
                      <a:endParaRPr lang="ru-RU" sz="15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персонала может быть общим и профессиональным. 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Профессиональное развитие </a:t>
            </a:r>
            <a:r>
              <a:rPr lang="ru-RU" sz="2800" dirty="0" smtClean="0"/>
              <a:t>– это процесс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подготовки сотрудников </a:t>
            </a:r>
            <a:r>
              <a:rPr lang="ru-RU" sz="2800" dirty="0" smtClean="0"/>
              <a:t>к выполнению новых производственных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функций,  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/>
              <a:t>занятию должностей, решению новых задач,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направленный на преодоление </a:t>
            </a:r>
            <a:r>
              <a:rPr lang="ru-RU" sz="2800" dirty="0" smtClean="0"/>
              <a:t>расхождения                                 между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требованиями к работнику                               </a:t>
            </a:r>
            <a:r>
              <a:rPr lang="ru-RU" sz="2800" dirty="0" smtClean="0"/>
              <a:t>и качествами реального человека.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ok-t.ru/studopedia/baza9/2040141916049.files/image0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3253"/>
            <a:ext cx="8640960" cy="6412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 определения потребности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Традиционным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методом определения потребности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профессиональном развитии является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деловая оценка персонала,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результатом которой становится план  индивидуального развития работника</a:t>
            </a:r>
          </a:p>
          <a:p>
            <a:endParaRPr lang="ru-RU" dirty="0"/>
          </a:p>
        </p:txBody>
      </p:sp>
      <p:pic>
        <p:nvPicPr>
          <p:cNvPr id="4" name="Picture 2" descr="http://hrm.ru/hrm_old.nsf/0/f974b4161a9d9ed7c32575b7006bcd48/Content/4.638?OpenElement&amp;FieldElemFormat=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обучения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поддержка </a:t>
            </a:r>
            <a:r>
              <a:rPr lang="ru-RU" sz="2800" dirty="0" smtClean="0"/>
              <a:t>профессионального уровня персонала </a:t>
            </a:r>
          </a:p>
          <a:p>
            <a:pPr>
              <a:buFontTx/>
              <a:buNone/>
              <a:defRPr/>
            </a:pPr>
            <a:endParaRPr lang="ru-RU" sz="2800" dirty="0" smtClean="0"/>
          </a:p>
          <a:p>
            <a:pPr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подготовка </a:t>
            </a:r>
            <a:r>
              <a:rPr lang="ru-RU" sz="2800" dirty="0" smtClean="0"/>
              <a:t>сотрудников к   продвижению по службе </a:t>
            </a:r>
          </a:p>
          <a:p>
            <a:pPr>
              <a:buFontTx/>
              <a:buNone/>
              <a:defRPr/>
            </a:pPr>
            <a:endParaRPr lang="ru-RU" sz="2800" dirty="0" smtClean="0"/>
          </a:p>
          <a:p>
            <a:pPr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 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поддержание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в сотрудниках позитивного отношения к работе</a:t>
            </a:r>
          </a:p>
          <a:p>
            <a:pPr>
              <a:buFontTx/>
              <a:buNone/>
              <a:defRPr/>
            </a:pPr>
            <a:r>
              <a:rPr lang="ru-RU" sz="2800" dirty="0" smtClean="0"/>
              <a:t>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  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определяемые </a:t>
            </a:r>
            <a:r>
              <a:rPr lang="ru-RU" sz="2800" dirty="0" smtClean="0"/>
              <a:t>действующим законодательством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chemeClr val="tx1"/>
                </a:solidFill>
              </a:rPr>
              <a:t>Препятствия к обучению </a:t>
            </a:r>
            <a:r>
              <a:rPr lang="ru-RU" sz="4400" b="1" i="1" dirty="0" smtClean="0">
                <a:solidFill>
                  <a:schemeClr val="bg1"/>
                </a:solidFill>
              </a:rPr>
              <a:t/>
            </a:r>
            <a:br>
              <a:rPr lang="ru-RU" sz="4400" b="1" i="1" dirty="0" smtClean="0">
                <a:solidFill>
                  <a:schemeClr val="bg1"/>
                </a:solidFill>
              </a:rPr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i="1" dirty="0" smtClean="0"/>
              <a:t>Сопротивление изменениям </a:t>
            </a:r>
          </a:p>
          <a:p>
            <a:r>
              <a:rPr lang="ru-RU" sz="4800" b="1" i="1" dirty="0" smtClean="0"/>
              <a:t>Недоверие </a:t>
            </a:r>
          </a:p>
          <a:p>
            <a:r>
              <a:rPr lang="ru-RU" sz="4800" b="1" i="1" dirty="0" smtClean="0"/>
              <a:t>Влияние мнения коллег </a:t>
            </a:r>
          </a:p>
          <a:p>
            <a:r>
              <a:rPr lang="ru-RU" sz="4800" b="1" i="1" dirty="0" smtClean="0"/>
              <a:t>Плохой опыт в прошлом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</TotalTime>
  <Words>248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Управления профессиональным развитием сотрудников.</vt:lpstr>
      <vt:lpstr>Цель проекта</vt:lpstr>
      <vt:lpstr>Развитие персонала</vt:lpstr>
      <vt:lpstr>Развитие персонала</vt:lpstr>
      <vt:lpstr>Развитие персонала может быть общим и профессиональным. </vt:lpstr>
      <vt:lpstr>Слайд 6</vt:lpstr>
      <vt:lpstr>Метод определения потребности</vt:lpstr>
      <vt:lpstr>Цели обучения</vt:lpstr>
      <vt:lpstr>Препятствия к обучению  </vt:lpstr>
      <vt:lpstr>Профессиональное обучение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Управления профессиональным развитием сотрудников.</dc:title>
  <dc:creator>hp</dc:creator>
  <cp:lastModifiedBy>hp</cp:lastModifiedBy>
  <cp:revision>6</cp:revision>
  <dcterms:created xsi:type="dcterms:W3CDTF">2020-07-25T12:22:21Z</dcterms:created>
  <dcterms:modified xsi:type="dcterms:W3CDTF">2020-08-06T07:02:26Z</dcterms:modified>
</cp:coreProperties>
</file>